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2" r:id="rId1"/>
  </p:sldMasterIdLst>
  <p:notesMasterIdLst>
    <p:notesMasterId r:id="rId29"/>
  </p:notesMasterIdLst>
  <p:handoutMasterIdLst>
    <p:handoutMasterId r:id="rId30"/>
  </p:handoutMasterIdLst>
  <p:sldIdLst>
    <p:sldId id="318" r:id="rId2"/>
    <p:sldId id="296" r:id="rId3"/>
    <p:sldId id="325" r:id="rId4"/>
    <p:sldId id="298" r:id="rId5"/>
    <p:sldId id="305" r:id="rId6"/>
    <p:sldId id="306" r:id="rId7"/>
    <p:sldId id="307" r:id="rId8"/>
    <p:sldId id="308" r:id="rId9"/>
    <p:sldId id="312" r:id="rId10"/>
    <p:sldId id="311" r:id="rId11"/>
    <p:sldId id="314" r:id="rId12"/>
    <p:sldId id="313" r:id="rId13"/>
    <p:sldId id="315" r:id="rId14"/>
    <p:sldId id="316" r:id="rId15"/>
    <p:sldId id="317" r:id="rId16"/>
    <p:sldId id="319" r:id="rId17"/>
    <p:sldId id="271" r:id="rId18"/>
    <p:sldId id="322" r:id="rId19"/>
    <p:sldId id="324" r:id="rId20"/>
    <p:sldId id="323" r:id="rId21"/>
    <p:sldId id="328" r:id="rId22"/>
    <p:sldId id="321" r:id="rId23"/>
    <p:sldId id="327" r:id="rId24"/>
    <p:sldId id="326" r:id="rId25"/>
    <p:sldId id="320" r:id="rId26"/>
    <p:sldId id="304"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5371" autoAdjust="0"/>
  </p:normalViewPr>
  <p:slideViewPr>
    <p:cSldViewPr snapToGrid="0">
      <p:cViewPr varScale="1">
        <p:scale>
          <a:sx n="140" d="100"/>
          <a:sy n="140" d="100"/>
        </p:scale>
        <p:origin x="141" y="58"/>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5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431AD93-0C05-44CA-B96C-B57A608E3B5C}" type="datetime1">
              <a:rPr lang="nl-NL" smtClean="0"/>
              <a:t>23-5-2022</a:t>
            </a:fld>
            <a:endParaRPr lang="nl-NL" dirty="0"/>
          </a:p>
        </p:txBody>
      </p:sp>
      <p:sp>
        <p:nvSpPr>
          <p:cNvPr id="4" name="Tijdelijke aanduiding voor voettekst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nl-NL" smtClean="0"/>
              <a:t>‹nr.›</a:t>
            </a:fld>
            <a:endParaRPr lang="nl-NL"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F2B69-8E72-4B52-9AFE-4612C9C6E0F6}" type="datetime1">
              <a:rPr lang="nl-NL" smtClean="0"/>
              <a:pPr/>
              <a:t>23-5-2022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nl-NL" smtClean="0"/>
              <a:t>‹nr.›</a:t>
            </a:fld>
            <a:endParaRPr lang="nl-NL"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a:t>
            </a:fld>
            <a:endParaRPr lang="nl-NL" dirty="0"/>
          </a:p>
        </p:txBody>
      </p:sp>
    </p:spTree>
    <p:extLst>
      <p:ext uri="{BB962C8B-B14F-4D97-AF65-F5344CB8AC3E}">
        <p14:creationId xmlns:p14="http://schemas.microsoft.com/office/powerpoint/2010/main" val="375777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10</a:t>
            </a:fld>
            <a:endParaRPr lang="nl-NL" dirty="0"/>
          </a:p>
        </p:txBody>
      </p:sp>
    </p:spTree>
    <p:extLst>
      <p:ext uri="{BB962C8B-B14F-4D97-AF65-F5344CB8AC3E}">
        <p14:creationId xmlns:p14="http://schemas.microsoft.com/office/powerpoint/2010/main" val="386957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11</a:t>
            </a:fld>
            <a:endParaRPr lang="nl-NL" dirty="0"/>
          </a:p>
        </p:txBody>
      </p:sp>
    </p:spTree>
    <p:extLst>
      <p:ext uri="{BB962C8B-B14F-4D97-AF65-F5344CB8AC3E}">
        <p14:creationId xmlns:p14="http://schemas.microsoft.com/office/powerpoint/2010/main" val="117741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12</a:t>
            </a:fld>
            <a:endParaRPr lang="nl-NL" dirty="0"/>
          </a:p>
        </p:txBody>
      </p:sp>
    </p:spTree>
    <p:extLst>
      <p:ext uri="{BB962C8B-B14F-4D97-AF65-F5344CB8AC3E}">
        <p14:creationId xmlns:p14="http://schemas.microsoft.com/office/powerpoint/2010/main" val="389352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13</a:t>
            </a:fld>
            <a:endParaRPr lang="nl-NL" dirty="0"/>
          </a:p>
        </p:txBody>
      </p:sp>
    </p:spTree>
    <p:extLst>
      <p:ext uri="{BB962C8B-B14F-4D97-AF65-F5344CB8AC3E}">
        <p14:creationId xmlns:p14="http://schemas.microsoft.com/office/powerpoint/2010/main" val="265655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14</a:t>
            </a:fld>
            <a:endParaRPr lang="nl-NL" dirty="0"/>
          </a:p>
        </p:txBody>
      </p:sp>
    </p:spTree>
    <p:extLst>
      <p:ext uri="{BB962C8B-B14F-4D97-AF65-F5344CB8AC3E}">
        <p14:creationId xmlns:p14="http://schemas.microsoft.com/office/powerpoint/2010/main" val="261717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15</a:t>
            </a:fld>
            <a:endParaRPr lang="nl-NL" dirty="0"/>
          </a:p>
        </p:txBody>
      </p:sp>
    </p:spTree>
    <p:extLst>
      <p:ext uri="{BB962C8B-B14F-4D97-AF65-F5344CB8AC3E}">
        <p14:creationId xmlns:p14="http://schemas.microsoft.com/office/powerpoint/2010/main" val="2926246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16</a:t>
            </a:fld>
            <a:endParaRPr lang="nl-NL" dirty="0"/>
          </a:p>
        </p:txBody>
      </p:sp>
    </p:spTree>
    <p:extLst>
      <p:ext uri="{BB962C8B-B14F-4D97-AF65-F5344CB8AC3E}">
        <p14:creationId xmlns:p14="http://schemas.microsoft.com/office/powerpoint/2010/main" val="90606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17</a:t>
            </a:fld>
            <a:endParaRPr lang="nl-NL" dirty="0"/>
          </a:p>
        </p:txBody>
      </p:sp>
    </p:spTree>
    <p:extLst>
      <p:ext uri="{BB962C8B-B14F-4D97-AF65-F5344CB8AC3E}">
        <p14:creationId xmlns:p14="http://schemas.microsoft.com/office/powerpoint/2010/main" val="196550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18</a:t>
            </a:fld>
            <a:endParaRPr lang="nl-NL" dirty="0"/>
          </a:p>
        </p:txBody>
      </p:sp>
    </p:spTree>
    <p:extLst>
      <p:ext uri="{BB962C8B-B14F-4D97-AF65-F5344CB8AC3E}">
        <p14:creationId xmlns:p14="http://schemas.microsoft.com/office/powerpoint/2010/main" val="180061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19</a:t>
            </a:fld>
            <a:endParaRPr lang="nl-NL" dirty="0"/>
          </a:p>
        </p:txBody>
      </p:sp>
    </p:spTree>
    <p:extLst>
      <p:ext uri="{BB962C8B-B14F-4D97-AF65-F5344CB8AC3E}">
        <p14:creationId xmlns:p14="http://schemas.microsoft.com/office/powerpoint/2010/main" val="65207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a:t>
            </a:fld>
            <a:endParaRPr lang="nl-NL" dirty="0"/>
          </a:p>
        </p:txBody>
      </p:sp>
    </p:spTree>
    <p:extLst>
      <p:ext uri="{BB962C8B-B14F-4D97-AF65-F5344CB8AC3E}">
        <p14:creationId xmlns:p14="http://schemas.microsoft.com/office/powerpoint/2010/main" val="28090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20</a:t>
            </a:fld>
            <a:endParaRPr lang="nl-NL" dirty="0"/>
          </a:p>
        </p:txBody>
      </p:sp>
    </p:spTree>
    <p:extLst>
      <p:ext uri="{BB962C8B-B14F-4D97-AF65-F5344CB8AC3E}">
        <p14:creationId xmlns:p14="http://schemas.microsoft.com/office/powerpoint/2010/main" val="156779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21</a:t>
            </a:fld>
            <a:endParaRPr lang="nl-NL" dirty="0"/>
          </a:p>
        </p:txBody>
      </p:sp>
    </p:spTree>
    <p:extLst>
      <p:ext uri="{BB962C8B-B14F-4D97-AF65-F5344CB8AC3E}">
        <p14:creationId xmlns:p14="http://schemas.microsoft.com/office/powerpoint/2010/main" val="72840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22</a:t>
            </a:fld>
            <a:endParaRPr lang="nl-NL" dirty="0"/>
          </a:p>
        </p:txBody>
      </p:sp>
    </p:spTree>
    <p:extLst>
      <p:ext uri="{BB962C8B-B14F-4D97-AF65-F5344CB8AC3E}">
        <p14:creationId xmlns:p14="http://schemas.microsoft.com/office/powerpoint/2010/main" val="3947913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23</a:t>
            </a:fld>
            <a:endParaRPr lang="nl-NL" dirty="0"/>
          </a:p>
        </p:txBody>
      </p:sp>
    </p:spTree>
    <p:extLst>
      <p:ext uri="{BB962C8B-B14F-4D97-AF65-F5344CB8AC3E}">
        <p14:creationId xmlns:p14="http://schemas.microsoft.com/office/powerpoint/2010/main" val="1888899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24</a:t>
            </a:fld>
            <a:endParaRPr lang="nl-NL" dirty="0"/>
          </a:p>
        </p:txBody>
      </p:sp>
    </p:spTree>
    <p:extLst>
      <p:ext uri="{BB962C8B-B14F-4D97-AF65-F5344CB8AC3E}">
        <p14:creationId xmlns:p14="http://schemas.microsoft.com/office/powerpoint/2010/main" val="1243734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25</a:t>
            </a:fld>
            <a:endParaRPr lang="nl-NL" dirty="0"/>
          </a:p>
        </p:txBody>
      </p:sp>
    </p:spTree>
    <p:extLst>
      <p:ext uri="{BB962C8B-B14F-4D97-AF65-F5344CB8AC3E}">
        <p14:creationId xmlns:p14="http://schemas.microsoft.com/office/powerpoint/2010/main" val="3564525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26</a:t>
            </a:fld>
            <a:endParaRPr lang="nl-NL" dirty="0"/>
          </a:p>
        </p:txBody>
      </p:sp>
    </p:spTree>
    <p:extLst>
      <p:ext uri="{BB962C8B-B14F-4D97-AF65-F5344CB8AC3E}">
        <p14:creationId xmlns:p14="http://schemas.microsoft.com/office/powerpoint/2010/main" val="4119908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27</a:t>
            </a:fld>
            <a:endParaRPr lang="nl-NL" dirty="0"/>
          </a:p>
        </p:txBody>
      </p:sp>
    </p:spTree>
    <p:extLst>
      <p:ext uri="{BB962C8B-B14F-4D97-AF65-F5344CB8AC3E}">
        <p14:creationId xmlns:p14="http://schemas.microsoft.com/office/powerpoint/2010/main" val="198489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3</a:t>
            </a:fld>
            <a:endParaRPr lang="nl-NL" dirty="0"/>
          </a:p>
        </p:txBody>
      </p:sp>
    </p:spTree>
    <p:extLst>
      <p:ext uri="{BB962C8B-B14F-4D97-AF65-F5344CB8AC3E}">
        <p14:creationId xmlns:p14="http://schemas.microsoft.com/office/powerpoint/2010/main" val="391802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4</a:t>
            </a:fld>
            <a:endParaRPr lang="nl-NL" dirty="0"/>
          </a:p>
        </p:txBody>
      </p:sp>
    </p:spTree>
    <p:extLst>
      <p:ext uri="{BB962C8B-B14F-4D97-AF65-F5344CB8AC3E}">
        <p14:creationId xmlns:p14="http://schemas.microsoft.com/office/powerpoint/2010/main" val="105554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5</a:t>
            </a:fld>
            <a:endParaRPr lang="nl-NL" dirty="0"/>
          </a:p>
        </p:txBody>
      </p:sp>
    </p:spTree>
    <p:extLst>
      <p:ext uri="{BB962C8B-B14F-4D97-AF65-F5344CB8AC3E}">
        <p14:creationId xmlns:p14="http://schemas.microsoft.com/office/powerpoint/2010/main" val="382327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6</a:t>
            </a:fld>
            <a:endParaRPr lang="nl-NL" dirty="0"/>
          </a:p>
        </p:txBody>
      </p:sp>
    </p:spTree>
    <p:extLst>
      <p:ext uri="{BB962C8B-B14F-4D97-AF65-F5344CB8AC3E}">
        <p14:creationId xmlns:p14="http://schemas.microsoft.com/office/powerpoint/2010/main" val="340037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7</a:t>
            </a:fld>
            <a:endParaRPr lang="nl-NL" dirty="0"/>
          </a:p>
        </p:txBody>
      </p:sp>
    </p:spTree>
    <p:extLst>
      <p:ext uri="{BB962C8B-B14F-4D97-AF65-F5344CB8AC3E}">
        <p14:creationId xmlns:p14="http://schemas.microsoft.com/office/powerpoint/2010/main" val="149224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8</a:t>
            </a:fld>
            <a:endParaRPr lang="nl-NL" dirty="0"/>
          </a:p>
        </p:txBody>
      </p:sp>
    </p:spTree>
    <p:extLst>
      <p:ext uri="{BB962C8B-B14F-4D97-AF65-F5344CB8AC3E}">
        <p14:creationId xmlns:p14="http://schemas.microsoft.com/office/powerpoint/2010/main" val="184697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B8649DAF-093F-4482-AA38-346E9A2DEE94}" type="slidenum">
              <a:rPr lang="nl-NL" smtClean="0"/>
              <a:t>9</a:t>
            </a:fld>
            <a:endParaRPr lang="nl-NL" dirty="0"/>
          </a:p>
        </p:txBody>
      </p:sp>
    </p:spTree>
    <p:extLst>
      <p:ext uri="{BB962C8B-B14F-4D97-AF65-F5344CB8AC3E}">
        <p14:creationId xmlns:p14="http://schemas.microsoft.com/office/powerpoint/2010/main" val="49262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20362920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0146924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19B51A1E-902D-48AF-9020-955120F399B6}" type="slidenum">
              <a:rPr lang="nl-NL" smtClean="0"/>
              <a:pPr rtl="0"/>
              <a:t>‹nr.›</a:t>
            </a:fld>
            <a:endParaRPr lang="nl-NL"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781713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6" name="Footer Placeholder 5"/>
          <p:cNvSpPr>
            <a:spLocks noGrp="1"/>
          </p:cNvSpPr>
          <p:nvPr>
            <p:ph type="ftr" sz="quarter" idx="11"/>
          </p:nvPr>
        </p:nvSpPr>
        <p:spPr/>
        <p:txBody>
          <a:bodyPr/>
          <a:lstStyle/>
          <a:p>
            <a:pPr rtl="0"/>
            <a:endParaRPr lang="nl-N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01196950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6" name="Footer Placeholder 5"/>
          <p:cNvSpPr>
            <a:spLocks noGrp="1"/>
          </p:cNvSpPr>
          <p:nvPr>
            <p:ph type="ftr" sz="quarter" idx="11"/>
          </p:nvPr>
        </p:nvSpPr>
        <p:spPr/>
        <p:txBody>
          <a:bodyPr/>
          <a:lstStyle/>
          <a:p>
            <a:pPr rtl="0"/>
            <a:endParaRPr lang="nl-NL"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19B51A1E-902D-48AF-9020-955120F399B6}" type="slidenum">
              <a:rPr lang="nl-NL" smtClean="0"/>
              <a:pPr rtl="0"/>
              <a:t>‹nr.›</a:t>
            </a:fld>
            <a:endParaRPr lang="nl-NL"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807311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6" name="Footer Placeholder 5"/>
          <p:cNvSpPr>
            <a:spLocks noGrp="1"/>
          </p:cNvSpPr>
          <p:nvPr>
            <p:ph type="ftr" sz="quarter" idx="11"/>
          </p:nvPr>
        </p:nvSpPr>
        <p:spPr/>
        <p:txBody>
          <a:bodyPr/>
          <a:lstStyle/>
          <a:p>
            <a:pPr rtl="0"/>
            <a:endParaRPr lang="nl-N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78362523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4993945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334883771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kolom in vakk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1" name="Tijdelijke aanduiding voor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9" name="Tijdelijke aanduiding voor tekst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sp>
        <p:nvSpPr>
          <p:cNvPr id="6" name="Tijdelijke aanduiding voor tekst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Titel van sectie 1</a:t>
            </a:r>
          </a:p>
        </p:txBody>
      </p:sp>
      <p:sp>
        <p:nvSpPr>
          <p:cNvPr id="12" name="Tijdelijke aanduiding voor tekst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nl-NL" dirty="0"/>
              <a:t>Titel van sectie 2</a:t>
            </a:r>
          </a:p>
        </p:txBody>
      </p:sp>
      <p:sp>
        <p:nvSpPr>
          <p:cNvPr id="14" name="Tijdelijke aanduiding voor tekst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nl-NL" dirty="0"/>
              <a:t>Titel van sectie 3</a:t>
            </a:r>
          </a:p>
        </p:txBody>
      </p:sp>
    </p:spTree>
    <p:extLst>
      <p:ext uri="{BB962C8B-B14F-4D97-AF65-F5344CB8AC3E}">
        <p14:creationId xmlns:p14="http://schemas.microsoft.com/office/powerpoint/2010/main" val="207018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Rechthoek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0" name="Rechthoek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1" name="Rechthoek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Tijdelijke aanduiding voor afbeelding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nl-NL" dirty="0"/>
              <a:t>Hier afbeelding invoegen of slepen en neerzetten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3800" spc="-150">
                <a:solidFill>
                  <a:schemeClr val="bg1"/>
                </a:solidFill>
              </a:defRPr>
            </a:lvl1pPr>
          </a:lstStyle>
          <a:p>
            <a:pPr rtl="0"/>
            <a:r>
              <a:rPr lang="nl-NL" dirty="0"/>
              <a:t>Klikken om te bewerken </a:t>
            </a:r>
            <a:br>
              <a:rPr lang="nl-NL" dirty="0"/>
            </a:br>
            <a:r>
              <a:rPr lang="nl-NL" dirty="0"/>
              <a:t>Titelstijl van model</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dirty="0"/>
              <a:t>Klik om de subtitelstijl van het model te bewerken</a:t>
            </a:r>
          </a:p>
        </p:txBody>
      </p:sp>
      <p:sp>
        <p:nvSpPr>
          <p:cNvPr id="5" name="Tijdelijke aanduiding voor dianumm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nl-NL" smtClean="0"/>
              <a:pPr rtl="0"/>
              <a:t>‹nr.›</a:t>
            </a:fld>
            <a:endParaRPr lang="nl-NL" dirty="0"/>
          </a:p>
        </p:txBody>
      </p:sp>
      <p:sp>
        <p:nvSpPr>
          <p:cNvPr id="6" name="Tekstvak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nl-NL" sz="120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te afbeelding en teks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800" spc="-150">
                <a:solidFill>
                  <a:schemeClr val="bg1"/>
                </a:solidFill>
              </a:defRPr>
            </a:lvl1pPr>
          </a:lstStyle>
          <a:p>
            <a:pPr rtl="0"/>
            <a:r>
              <a:rPr lang="nl-NL" dirty="0"/>
              <a:t>Klikken om te bewerken </a:t>
            </a:r>
            <a:br>
              <a:rPr lang="nl-NL" dirty="0"/>
            </a:br>
            <a:r>
              <a:rPr lang="nl-NL" dirty="0"/>
              <a:t>Titelstijl van model</a:t>
            </a:r>
          </a:p>
        </p:txBody>
      </p:sp>
      <p:sp>
        <p:nvSpPr>
          <p:cNvPr id="3" name="Sub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dirty="0"/>
              <a:t>Klik om de subtitelstijl van het model te bewerken</a:t>
            </a:r>
          </a:p>
        </p:txBody>
      </p:sp>
      <p:sp>
        <p:nvSpPr>
          <p:cNvPr id="5" name="Tijdelijke aanduiding voor dianumm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nl-NL" smtClean="0"/>
              <a:pPr rtl="0"/>
              <a:t>‹nr.›</a:t>
            </a:fld>
            <a:endParaRPr lang="nl-NL" dirty="0"/>
          </a:p>
        </p:txBody>
      </p:sp>
      <p:sp>
        <p:nvSpPr>
          <p:cNvPr id="6" name="Tekstvak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nl-NL" sz="1200" dirty="0">
              <a:solidFill>
                <a:schemeClr val="tx1">
                  <a:lumMod val="75000"/>
                  <a:lumOff val="25000"/>
                </a:schemeClr>
              </a:solidFill>
              <a:latin typeface="+mn-lt"/>
            </a:endParaRPr>
          </a:p>
        </p:txBody>
      </p:sp>
      <p:sp>
        <p:nvSpPr>
          <p:cNvPr id="32" name="Tijdelijke aanduiding voor afbeelding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nl-NL" dirty="0"/>
              <a:t>Hier afbeelding invoegen of slepen en neerzetten</a:t>
            </a:r>
          </a:p>
        </p:txBody>
      </p:sp>
      <p:sp>
        <p:nvSpPr>
          <p:cNvPr id="16" name="Tijdelijke aanduiding voor inhoud 2">
            <a:extLst>
              <a:ext uri="{FF2B5EF4-FFF2-40B4-BE49-F238E27FC236}">
                <a16:creationId xmlns:a16="http://schemas.microsoft.com/office/drawing/2014/main" id="{ED5F0C9D-A08F-4539-BA26-61D24BBE6E9A}"/>
              </a:ext>
            </a:extLst>
          </p:cNvPr>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60728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5225205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24" name="Vrije v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Vrije v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Vrije v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3" name="Vrije v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4" name="Vrije v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5" name="Vrije v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6" name="Vrije v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7" name="Vrije v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173450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8" name="Tijdelijke aanduiding voor voettekst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9" name="Tijdelijke aanduiding voor dianumm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6" name="Tijdelijke aanduiding voor tekst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89155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1" name="Tijdelijke aanduiding voor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2654388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7" name="Tijdelijke aanduiding vo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974837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sopsommingstekens">
    <p:spTree>
      <p:nvGrpSpPr>
        <p:cNvPr id="1" name=""/>
        <p:cNvGrpSpPr/>
        <p:nvPr/>
      </p:nvGrpSpPr>
      <p:grpSpPr>
        <a:xfrm>
          <a:off x="0" y="0"/>
          <a:ext cx="0" cy="0"/>
          <a:chOff x="0" y="0"/>
          <a:chExt cx="0" cy="0"/>
        </a:xfrm>
      </p:grpSpPr>
      <p:sp>
        <p:nvSpPr>
          <p:cNvPr id="28" name="Ova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Ova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Ova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Ova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Ova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nl-NL" dirty="0"/>
              <a:t>Beschrijving van opsommingsteken</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nl-NL" dirty="0"/>
              <a:t>Beschrijving van opsommingsteken</a:t>
            </a:r>
          </a:p>
        </p:txBody>
      </p:sp>
      <p:sp>
        <p:nvSpPr>
          <p:cNvPr id="17" name="Tijdelijke aanduiding vo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nl-NL" dirty="0"/>
              <a:t>Beschrijving van opsommingsteken</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nl-NL" dirty="0"/>
              <a:t>Opsommingsteken 1</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nl-NL" dirty="0"/>
              <a:t>Opsommingsteken 3</a:t>
            </a:r>
          </a:p>
        </p:txBody>
      </p:sp>
      <p:sp>
        <p:nvSpPr>
          <p:cNvPr id="16" name="Tijdelijke aanduiding vo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nl-NL" dirty="0"/>
              <a:t>Opsommingsteken 4</a:t>
            </a:r>
          </a:p>
        </p:txBody>
      </p:sp>
      <p:sp>
        <p:nvSpPr>
          <p:cNvPr id="19" name="Tijdelijke aanduiding voor tekst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nl-NL" dirty="0"/>
              <a:t>Opsommingsteken 5</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nl-NL" dirty="0"/>
              <a:t>Beschrijving van opsommingsteken</a:t>
            </a:r>
          </a:p>
        </p:txBody>
      </p:sp>
      <p:sp>
        <p:nvSpPr>
          <p:cNvPr id="4" name="Tijdelijke aanduiding voor afbeelding 3">
            <a:extLst>
              <a:ext uri="{FF2B5EF4-FFF2-40B4-BE49-F238E27FC236}">
                <a16:creationId xmlns:a16="http://schemas.microsoft.com/office/drawing/2014/main" id="{B0B1F8F6-73A5-F142-8A28-094DA998B5F5}"/>
              </a:ext>
            </a:extLst>
          </p:cNvPr>
          <p:cNvSpPr>
            <a:spLocks noGrp="1"/>
          </p:cNvSpPr>
          <p:nvPr>
            <p:ph type="pic" sz="quarter" idx="27" hasCustomPrompt="1"/>
          </p:nvPr>
        </p:nvSpPr>
        <p:spPr>
          <a:xfrm>
            <a:off x="1012066" y="2358091"/>
            <a:ext cx="1002852" cy="854075"/>
          </a:xfrm>
        </p:spPr>
        <p:txBody>
          <a:bodyPr rtlCol="0"/>
          <a:lstStyle>
            <a:lvl1pPr marL="0" indent="0">
              <a:buNone/>
              <a:defRPr sz="1400"/>
            </a:lvl1pPr>
          </a:lstStyle>
          <a:p>
            <a:pPr rtl="0"/>
            <a:r>
              <a:rPr lang="nl-NL" dirty="0"/>
              <a:t>Klik op pictogram om afbeelding toe te voegen</a:t>
            </a:r>
          </a:p>
        </p:txBody>
      </p:sp>
      <p:sp>
        <p:nvSpPr>
          <p:cNvPr id="32" name="Tijdelijke aanduiding voor afbeelding 3">
            <a:extLst>
              <a:ext uri="{FF2B5EF4-FFF2-40B4-BE49-F238E27FC236}">
                <a16:creationId xmlns:a16="http://schemas.microsoft.com/office/drawing/2014/main" id="{F78A887E-89A6-244C-8AA4-484FE5358768}"/>
              </a:ext>
            </a:extLst>
          </p:cNvPr>
          <p:cNvSpPr>
            <a:spLocks noGrp="1"/>
          </p:cNvSpPr>
          <p:nvPr>
            <p:ph type="pic" sz="quarter" idx="28" hasCustomPrompt="1"/>
          </p:nvPr>
        </p:nvSpPr>
        <p:spPr>
          <a:xfrm>
            <a:off x="3305788" y="2358091"/>
            <a:ext cx="1002852" cy="854075"/>
          </a:xfrm>
        </p:spPr>
        <p:txBody>
          <a:bodyPr rtlCol="0"/>
          <a:lstStyle>
            <a:lvl1pPr marL="0" indent="0">
              <a:buNone/>
              <a:defRPr sz="1400"/>
            </a:lvl1pPr>
          </a:lstStyle>
          <a:p>
            <a:pPr rtl="0"/>
            <a:r>
              <a:rPr lang="nl-NL" dirty="0"/>
              <a:t>Klik op pictogram om afbeelding toe te voegen</a:t>
            </a:r>
          </a:p>
        </p:txBody>
      </p:sp>
      <p:sp>
        <p:nvSpPr>
          <p:cNvPr id="33" name="Tijdelijke aanduiding voor afbeelding 3">
            <a:extLst>
              <a:ext uri="{FF2B5EF4-FFF2-40B4-BE49-F238E27FC236}">
                <a16:creationId xmlns:a16="http://schemas.microsoft.com/office/drawing/2014/main" id="{52B18661-99A8-214A-A089-09F11F1EB5C4}"/>
              </a:ext>
            </a:extLst>
          </p:cNvPr>
          <p:cNvSpPr>
            <a:spLocks noGrp="1"/>
          </p:cNvSpPr>
          <p:nvPr>
            <p:ph type="pic" sz="quarter" idx="29" hasCustomPrompt="1"/>
          </p:nvPr>
        </p:nvSpPr>
        <p:spPr>
          <a:xfrm>
            <a:off x="5599510" y="2358091"/>
            <a:ext cx="1002852" cy="854075"/>
          </a:xfrm>
        </p:spPr>
        <p:txBody>
          <a:bodyPr rtlCol="0"/>
          <a:lstStyle>
            <a:lvl1pPr marL="0" indent="0">
              <a:buNone/>
              <a:defRPr sz="1400"/>
            </a:lvl1pPr>
          </a:lstStyle>
          <a:p>
            <a:pPr rtl="0"/>
            <a:r>
              <a:rPr lang="nl-NL" dirty="0"/>
              <a:t>Klik op pictogram om afbeelding toe te voegen</a:t>
            </a:r>
          </a:p>
        </p:txBody>
      </p:sp>
      <p:sp>
        <p:nvSpPr>
          <p:cNvPr id="34" name="Tijdelijke aanduiding voor afbeelding 3">
            <a:extLst>
              <a:ext uri="{FF2B5EF4-FFF2-40B4-BE49-F238E27FC236}">
                <a16:creationId xmlns:a16="http://schemas.microsoft.com/office/drawing/2014/main" id="{69D5F0B5-DE10-D646-9244-6B4289E7793E}"/>
              </a:ext>
            </a:extLst>
          </p:cNvPr>
          <p:cNvSpPr>
            <a:spLocks noGrp="1"/>
          </p:cNvSpPr>
          <p:nvPr>
            <p:ph type="pic" sz="quarter" idx="30" hasCustomPrompt="1"/>
          </p:nvPr>
        </p:nvSpPr>
        <p:spPr>
          <a:xfrm>
            <a:off x="7893232" y="2358091"/>
            <a:ext cx="1002852" cy="854075"/>
          </a:xfrm>
        </p:spPr>
        <p:txBody>
          <a:bodyPr rtlCol="0"/>
          <a:lstStyle>
            <a:lvl1pPr marL="0" indent="0">
              <a:buNone/>
              <a:defRPr sz="1400"/>
            </a:lvl1pPr>
          </a:lstStyle>
          <a:p>
            <a:pPr rtl="0"/>
            <a:r>
              <a:rPr lang="nl-NL" dirty="0"/>
              <a:t>Klik op pictogram om afbeelding toe te voegen</a:t>
            </a:r>
          </a:p>
        </p:txBody>
      </p:sp>
      <p:sp>
        <p:nvSpPr>
          <p:cNvPr id="35" name="Tijdelijke aanduiding voor afbeelding 3">
            <a:extLst>
              <a:ext uri="{FF2B5EF4-FFF2-40B4-BE49-F238E27FC236}">
                <a16:creationId xmlns:a16="http://schemas.microsoft.com/office/drawing/2014/main" id="{72B87CCD-6D17-844B-87EF-F8BC69D79B06}"/>
              </a:ext>
            </a:extLst>
          </p:cNvPr>
          <p:cNvSpPr>
            <a:spLocks noGrp="1"/>
          </p:cNvSpPr>
          <p:nvPr>
            <p:ph type="pic" sz="quarter" idx="31" hasCustomPrompt="1"/>
          </p:nvPr>
        </p:nvSpPr>
        <p:spPr>
          <a:xfrm>
            <a:off x="10186953" y="2358091"/>
            <a:ext cx="1002852" cy="854075"/>
          </a:xfrm>
        </p:spPr>
        <p:txBody>
          <a:bodyPr rtlCol="0"/>
          <a:lstStyle>
            <a:lvl1pPr marL="0" indent="0">
              <a:buNone/>
              <a:defRPr sz="1400"/>
            </a:lvl1pPr>
          </a:lstStyle>
          <a:p>
            <a:pPr rtl="0"/>
            <a:r>
              <a:rPr lang="nl-NL" dirty="0"/>
              <a:t>Klik op pictogram om afbeelding toe te voegen</a:t>
            </a:r>
          </a:p>
        </p:txBody>
      </p:sp>
    </p:spTree>
    <p:extLst>
      <p:ext uri="{BB962C8B-B14F-4D97-AF65-F5344CB8AC3E}">
        <p14:creationId xmlns:p14="http://schemas.microsoft.com/office/powerpoint/2010/main" val="303084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x afbeeldingsopsommingstekens links">
    <p:spTree>
      <p:nvGrpSpPr>
        <p:cNvPr id="1" name=""/>
        <p:cNvGrpSpPr/>
        <p:nvPr/>
      </p:nvGrpSpPr>
      <p:grpSpPr>
        <a:xfrm>
          <a:off x="0" y="0"/>
          <a:ext cx="0" cy="0"/>
          <a:chOff x="0" y="0"/>
          <a:chExt cx="0" cy="0"/>
        </a:xfrm>
      </p:grpSpPr>
      <p:sp>
        <p:nvSpPr>
          <p:cNvPr id="20" name="Ova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Ova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Ova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Tijdelijke aanduiding voor afbeelding 3">
            <a:extLst>
              <a:ext uri="{FF2B5EF4-FFF2-40B4-BE49-F238E27FC236}">
                <a16:creationId xmlns:a16="http://schemas.microsoft.com/office/drawing/2014/main" id="{831AC394-0DDA-6F4A-B2D3-6D95CD866486}"/>
              </a:ext>
            </a:extLst>
          </p:cNvPr>
          <p:cNvSpPr>
            <a:spLocks noGrp="1"/>
          </p:cNvSpPr>
          <p:nvPr>
            <p:ph type="pic" sz="quarter" idx="27" hasCustomPrompt="1"/>
          </p:nvPr>
        </p:nvSpPr>
        <p:spPr>
          <a:xfrm>
            <a:off x="1015220" y="2358091"/>
            <a:ext cx="1022422" cy="854075"/>
          </a:xfrm>
        </p:spPr>
        <p:txBody>
          <a:bodyPr rtlCol="0"/>
          <a:lstStyle>
            <a:lvl1pPr marL="0" indent="0">
              <a:buNone/>
              <a:defRPr sz="1400"/>
            </a:lvl1pPr>
          </a:lstStyle>
          <a:p>
            <a:pPr rtl="0"/>
            <a:r>
              <a:rPr lang="nl-NL" dirty="0"/>
              <a:t>Klik op pictogram om afbeelding toe te voegen</a:t>
            </a:r>
          </a:p>
        </p:txBody>
      </p:sp>
      <p:sp>
        <p:nvSpPr>
          <p:cNvPr id="28" name="Tijdelijke aanduiding voor afbeelding 3">
            <a:extLst>
              <a:ext uri="{FF2B5EF4-FFF2-40B4-BE49-F238E27FC236}">
                <a16:creationId xmlns:a16="http://schemas.microsoft.com/office/drawing/2014/main" id="{B1A58D5B-A4BA-F446-90DA-1B6B207869A8}"/>
              </a:ext>
            </a:extLst>
          </p:cNvPr>
          <p:cNvSpPr>
            <a:spLocks noGrp="1"/>
          </p:cNvSpPr>
          <p:nvPr>
            <p:ph type="pic" sz="quarter" idx="28" hasCustomPrompt="1"/>
          </p:nvPr>
        </p:nvSpPr>
        <p:spPr>
          <a:xfrm>
            <a:off x="3308942" y="2358091"/>
            <a:ext cx="1022422" cy="854075"/>
          </a:xfrm>
        </p:spPr>
        <p:txBody>
          <a:bodyPr rtlCol="0"/>
          <a:lstStyle>
            <a:lvl1pPr marL="0" indent="0">
              <a:buNone/>
              <a:defRPr sz="1400"/>
            </a:lvl1pPr>
          </a:lstStyle>
          <a:p>
            <a:pPr rtl="0"/>
            <a:r>
              <a:rPr lang="nl-NL" dirty="0"/>
              <a:t>Klik op pictogram om afbeelding toe te voegen</a:t>
            </a:r>
          </a:p>
        </p:txBody>
      </p:sp>
      <p:sp>
        <p:nvSpPr>
          <p:cNvPr id="29" name="Tijdelijke aanduiding voor afbeelding 3">
            <a:extLst>
              <a:ext uri="{FF2B5EF4-FFF2-40B4-BE49-F238E27FC236}">
                <a16:creationId xmlns:a16="http://schemas.microsoft.com/office/drawing/2014/main" id="{7912C149-C249-1940-AF83-360853E78C26}"/>
              </a:ext>
            </a:extLst>
          </p:cNvPr>
          <p:cNvSpPr>
            <a:spLocks noGrp="1"/>
          </p:cNvSpPr>
          <p:nvPr>
            <p:ph type="pic" sz="quarter" idx="29" hasCustomPrompt="1"/>
          </p:nvPr>
        </p:nvSpPr>
        <p:spPr>
          <a:xfrm>
            <a:off x="5602664" y="2358091"/>
            <a:ext cx="1022422" cy="854075"/>
          </a:xfrm>
        </p:spPr>
        <p:txBody>
          <a:bodyPr rtlCol="0"/>
          <a:lstStyle>
            <a:lvl1pPr marL="0" indent="0">
              <a:buNone/>
              <a:defRPr sz="1400"/>
            </a:lvl1pPr>
          </a:lstStyle>
          <a:p>
            <a:pPr rtl="0"/>
            <a:r>
              <a:rPr lang="nl-NL" dirty="0"/>
              <a:t>Klik op pictogram om afbeelding toe te voegen</a:t>
            </a:r>
          </a:p>
        </p:txBody>
      </p:sp>
      <p:sp>
        <p:nvSpPr>
          <p:cNvPr id="42" name="Rechthoek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1" name="Tijdelijke aanduiding voor afbeelding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Hier afbeelding invoegen of slepen en neerzetten</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nl-NL" dirty="0"/>
              <a:t>Beschrijving van opsommingsteken</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nl-NL" dirty="0"/>
              <a:t>Opsommingsteken 1</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nl-NL" dirty="0"/>
              <a:t>Opsommingsteken 3</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nl-NL" dirty="0"/>
              <a:t>Beschrijving van opsommingsteken</a:t>
            </a:r>
          </a:p>
        </p:txBody>
      </p:sp>
      <p:sp>
        <p:nvSpPr>
          <p:cNvPr id="51" name="Achthoek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2" name="Ova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3" name="Ova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4" name="Ova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5" name="Tijdelijke aanduiding voor dianumm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2229663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3 x afbeeldingsopsommingstekens rechts">
    <p:spTree>
      <p:nvGrpSpPr>
        <p:cNvPr id="1" name=""/>
        <p:cNvGrpSpPr/>
        <p:nvPr/>
      </p:nvGrpSpPr>
      <p:grpSpPr>
        <a:xfrm>
          <a:off x="0" y="0"/>
          <a:ext cx="0" cy="0"/>
          <a:chOff x="0" y="0"/>
          <a:chExt cx="0" cy="0"/>
        </a:xfrm>
      </p:grpSpPr>
      <p:sp>
        <p:nvSpPr>
          <p:cNvPr id="35" name="Ova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3" name="Ova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4" name="Ova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2" name="Rechthoek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Tijdelijke aanduiding voor afbeelding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Hier afbeelding invoegen of slepen en neerzetten</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7068457" y="432000"/>
            <a:ext cx="4703542"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nl-NL" dirty="0"/>
              <a:t>Beschrijving van opsommingsteken</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nl-NL" dirty="0"/>
              <a:t>Opsommingsteken 1</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nl-NL" dirty="0"/>
              <a:t>Opsommingsteken 3</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nl-NL" dirty="0"/>
              <a:t>Beschrijving van opsommingsteken</a:t>
            </a:r>
          </a:p>
        </p:txBody>
      </p:sp>
      <p:sp>
        <p:nvSpPr>
          <p:cNvPr id="51" name="Achthoek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2" name="Ova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3" name="Ova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4" name="Ova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55" name="Tijdelijke aanduiding voor dianumm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nl-NL" smtClean="0"/>
              <a:pPr rtl="0"/>
              <a:t>‹nr.›</a:t>
            </a:fld>
            <a:endParaRPr lang="nl-NL" dirty="0"/>
          </a:p>
        </p:txBody>
      </p:sp>
      <p:grpSp>
        <p:nvGrpSpPr>
          <p:cNvPr id="22" name="Groe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Vrije v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Vrije v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Vrije v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sp>
        <p:nvSpPr>
          <p:cNvPr id="38" name="Tijdelijke aanduiding voor afbeelding 3">
            <a:extLst>
              <a:ext uri="{FF2B5EF4-FFF2-40B4-BE49-F238E27FC236}">
                <a16:creationId xmlns:a16="http://schemas.microsoft.com/office/drawing/2014/main" id="{EC82E52C-5E33-5942-8474-7ED4354EC95D}"/>
              </a:ext>
            </a:extLst>
          </p:cNvPr>
          <p:cNvSpPr>
            <a:spLocks noGrp="1"/>
          </p:cNvSpPr>
          <p:nvPr>
            <p:ph type="pic" sz="quarter" idx="30" hasCustomPrompt="1"/>
          </p:nvPr>
        </p:nvSpPr>
        <p:spPr>
          <a:xfrm>
            <a:off x="7233376" y="4835817"/>
            <a:ext cx="1036684" cy="691688"/>
          </a:xfrm>
        </p:spPr>
        <p:txBody>
          <a:bodyPr rtlCol="0"/>
          <a:lstStyle>
            <a:lvl1pPr marL="0" indent="0">
              <a:buNone/>
              <a:defRPr sz="1400"/>
            </a:lvl1pPr>
          </a:lstStyle>
          <a:p>
            <a:pPr rtl="0"/>
            <a:r>
              <a:rPr lang="nl-NL" dirty="0"/>
              <a:t>Klik op pictogram om afbeelding toe te voegen</a:t>
            </a:r>
          </a:p>
        </p:txBody>
      </p:sp>
      <p:sp>
        <p:nvSpPr>
          <p:cNvPr id="39" name="Tijdelijke aanduiding voor afbeelding 3">
            <a:extLst>
              <a:ext uri="{FF2B5EF4-FFF2-40B4-BE49-F238E27FC236}">
                <a16:creationId xmlns:a16="http://schemas.microsoft.com/office/drawing/2014/main" id="{07EC0147-5BE6-9248-BF42-BD99608F459C}"/>
              </a:ext>
            </a:extLst>
          </p:cNvPr>
          <p:cNvSpPr>
            <a:spLocks noGrp="1"/>
          </p:cNvSpPr>
          <p:nvPr>
            <p:ph type="pic" sz="quarter" idx="31" hasCustomPrompt="1"/>
          </p:nvPr>
        </p:nvSpPr>
        <p:spPr>
          <a:xfrm>
            <a:off x="7233376" y="3271181"/>
            <a:ext cx="1036684" cy="691688"/>
          </a:xfrm>
        </p:spPr>
        <p:txBody>
          <a:bodyPr rtlCol="0"/>
          <a:lstStyle>
            <a:lvl1pPr marL="0" indent="0">
              <a:buNone/>
              <a:defRPr sz="1400"/>
            </a:lvl1pPr>
          </a:lstStyle>
          <a:p>
            <a:pPr rtl="0"/>
            <a:r>
              <a:rPr lang="nl-NL" dirty="0"/>
              <a:t>Klik op pictogram om afbeelding toe te voegen</a:t>
            </a:r>
          </a:p>
        </p:txBody>
      </p:sp>
      <p:sp>
        <p:nvSpPr>
          <p:cNvPr id="40" name="Tijdelijke aanduiding voor afbeelding 3">
            <a:extLst>
              <a:ext uri="{FF2B5EF4-FFF2-40B4-BE49-F238E27FC236}">
                <a16:creationId xmlns:a16="http://schemas.microsoft.com/office/drawing/2014/main" id="{2B8E1942-1472-BC49-A624-3A31190A69E1}"/>
              </a:ext>
            </a:extLst>
          </p:cNvPr>
          <p:cNvSpPr>
            <a:spLocks noGrp="1"/>
          </p:cNvSpPr>
          <p:nvPr>
            <p:ph type="pic" sz="quarter" idx="32" hasCustomPrompt="1"/>
          </p:nvPr>
        </p:nvSpPr>
        <p:spPr>
          <a:xfrm>
            <a:off x="7233376" y="1706545"/>
            <a:ext cx="1036684" cy="691688"/>
          </a:xfrm>
        </p:spPr>
        <p:txBody>
          <a:bodyPr rtlCol="0"/>
          <a:lstStyle>
            <a:lvl1pPr marL="0" indent="0">
              <a:buNone/>
              <a:defRPr sz="1400"/>
            </a:lvl1pPr>
          </a:lstStyle>
          <a:p>
            <a:pPr rtl="0"/>
            <a:r>
              <a:rPr lang="nl-NL" dirty="0"/>
              <a:t>Klik op pictogram om afbeelding toe te voegen</a:t>
            </a:r>
          </a:p>
        </p:txBody>
      </p:sp>
    </p:spTree>
    <p:extLst>
      <p:ext uri="{BB962C8B-B14F-4D97-AF65-F5344CB8AC3E}">
        <p14:creationId xmlns:p14="http://schemas.microsoft.com/office/powerpoint/2010/main" val="1911798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gitaal product">
    <p:spTree>
      <p:nvGrpSpPr>
        <p:cNvPr id="1" name=""/>
        <p:cNvGrpSpPr/>
        <p:nvPr/>
      </p:nvGrpSpPr>
      <p:grpSpPr>
        <a:xfrm>
          <a:off x="0" y="0"/>
          <a:ext cx="0" cy="0"/>
          <a:chOff x="0" y="0"/>
          <a:chExt cx="0" cy="0"/>
        </a:xfrm>
      </p:grpSpPr>
      <p:sp>
        <p:nvSpPr>
          <p:cNvPr id="24" name="Vrije v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8" name="Vrije v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9" name="Vrije v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Vrije v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2" name="Vrije v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3" name="Vrije v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4" name="Vrije v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5" name="Vrije v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6" name="Vrije v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7" name="Vrije v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3" name="Groe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Afgeronde rechthoek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45" name="Afgeronde rechthoek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6" name="Rechthoek: Afgeronde hoeken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7" name="Afgeronde rechthoek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8" name="Afgeronde rechthoek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49" name="Ova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50" name="Ova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51" name="Ova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grpSp>
      <p:sp>
        <p:nvSpPr>
          <p:cNvPr id="3" name="Tijdelijke aanduiding voor inhou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nl-NL" dirty="0"/>
              <a:t>Benadrukte tekst kan hier komen</a:t>
            </a:r>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afbeelding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Hier afbeelding invoegen of slepen en neerzetten</a:t>
            </a:r>
          </a:p>
        </p:txBody>
      </p:sp>
      <p:sp>
        <p:nvSpPr>
          <p:cNvPr id="9" name="Tijdelijke aanduiding voor tekst 8">
            <a:extLst>
              <a:ext uri="{FF2B5EF4-FFF2-40B4-BE49-F238E27FC236}">
                <a16:creationId xmlns:a16="http://schemas.microsoft.com/office/drawing/2014/main" id="{35FD3B7C-17C6-4327-986C-A8A6D6EC1B52}"/>
              </a:ext>
            </a:extLst>
          </p:cNvPr>
          <p:cNvSpPr>
            <a:spLocks noGrp="1"/>
          </p:cNvSpPr>
          <p:nvPr>
            <p:ph type="body" sz="quarter" idx="13" hasCustomPrompt="1"/>
          </p:nvPr>
        </p:nvSpPr>
        <p:spPr>
          <a:xfrm>
            <a:off x="431800" y="3509766"/>
            <a:ext cx="2951163" cy="2322709"/>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Tree>
    <p:extLst>
      <p:ext uri="{BB962C8B-B14F-4D97-AF65-F5344CB8AC3E}">
        <p14:creationId xmlns:p14="http://schemas.microsoft.com/office/powerpoint/2010/main" val="3336286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kolom afbeeldingsopsommingstekens">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7" name="Ova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9" name="Ova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nl-NL" dirty="0"/>
              <a:t>Beschrijving van opsommingsteken</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nl-NL" dirty="0"/>
              <a:t>Beschrijving van opsommingsteken</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nl-NL" dirty="0"/>
              <a:t>Beschrijving van opsommingsteken</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nl-NL" dirty="0"/>
              <a:t>Opsommingsteken 2</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nl-NL" dirty="0"/>
              <a:t>Opsommingsteken 3</a:t>
            </a:r>
          </a:p>
        </p:txBody>
      </p:sp>
      <p:sp>
        <p:nvSpPr>
          <p:cNvPr id="16" name="Tijdelijke aanduiding vo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nl-NL" dirty="0"/>
              <a:t>Opsommingsteken 4</a:t>
            </a:r>
          </a:p>
        </p:txBody>
      </p:sp>
      <p:sp>
        <p:nvSpPr>
          <p:cNvPr id="9" name="Tijdelijke aanduiding voor tekst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sp>
        <p:nvSpPr>
          <p:cNvPr id="20" name="Tijdelijke aanduiding voor afbeelding 3">
            <a:extLst>
              <a:ext uri="{FF2B5EF4-FFF2-40B4-BE49-F238E27FC236}">
                <a16:creationId xmlns:a16="http://schemas.microsoft.com/office/drawing/2014/main" id="{06B6D0B6-0884-CD46-A1B0-9FED03C22626}"/>
              </a:ext>
            </a:extLst>
          </p:cNvPr>
          <p:cNvSpPr>
            <a:spLocks noGrp="1"/>
          </p:cNvSpPr>
          <p:nvPr>
            <p:ph type="pic" sz="quarter" idx="27" hasCustomPrompt="1"/>
          </p:nvPr>
        </p:nvSpPr>
        <p:spPr>
          <a:xfrm>
            <a:off x="2637799" y="2358091"/>
            <a:ext cx="1027894" cy="854075"/>
          </a:xfrm>
        </p:spPr>
        <p:txBody>
          <a:bodyPr rtlCol="0"/>
          <a:lstStyle>
            <a:lvl1pPr marL="0" indent="0">
              <a:buNone/>
              <a:defRPr sz="1400"/>
            </a:lvl1pPr>
          </a:lstStyle>
          <a:p>
            <a:pPr rtl="0"/>
            <a:r>
              <a:rPr lang="nl-NL" dirty="0"/>
              <a:t>Klik op pictogram om afbeelding toe te voegen</a:t>
            </a:r>
          </a:p>
        </p:txBody>
      </p:sp>
      <p:sp>
        <p:nvSpPr>
          <p:cNvPr id="21" name="Tijdelijke aanduiding voor afbeelding 3">
            <a:extLst>
              <a:ext uri="{FF2B5EF4-FFF2-40B4-BE49-F238E27FC236}">
                <a16:creationId xmlns:a16="http://schemas.microsoft.com/office/drawing/2014/main" id="{BAAC12A0-90C3-984B-A8FC-7EB4AA432E3A}"/>
              </a:ext>
            </a:extLst>
          </p:cNvPr>
          <p:cNvSpPr>
            <a:spLocks noGrp="1"/>
          </p:cNvSpPr>
          <p:nvPr>
            <p:ph type="pic" sz="quarter" idx="28" hasCustomPrompt="1"/>
          </p:nvPr>
        </p:nvSpPr>
        <p:spPr>
          <a:xfrm>
            <a:off x="5585493" y="2358091"/>
            <a:ext cx="1027894" cy="854075"/>
          </a:xfrm>
        </p:spPr>
        <p:txBody>
          <a:bodyPr rtlCol="0"/>
          <a:lstStyle>
            <a:lvl1pPr marL="0" indent="0">
              <a:buNone/>
              <a:defRPr sz="1400"/>
            </a:lvl1pPr>
          </a:lstStyle>
          <a:p>
            <a:pPr rtl="0"/>
            <a:r>
              <a:rPr lang="nl-NL" dirty="0"/>
              <a:t>Klik op pictogram om afbeelding toe te voegen</a:t>
            </a:r>
          </a:p>
        </p:txBody>
      </p:sp>
      <p:sp>
        <p:nvSpPr>
          <p:cNvPr id="22" name="Tijdelijke aanduiding voor afbeelding 3">
            <a:extLst>
              <a:ext uri="{FF2B5EF4-FFF2-40B4-BE49-F238E27FC236}">
                <a16:creationId xmlns:a16="http://schemas.microsoft.com/office/drawing/2014/main" id="{51565942-8816-734B-BEEE-1258F13B66DA}"/>
              </a:ext>
            </a:extLst>
          </p:cNvPr>
          <p:cNvSpPr>
            <a:spLocks noGrp="1"/>
          </p:cNvSpPr>
          <p:nvPr>
            <p:ph type="pic" sz="quarter" idx="29" hasCustomPrompt="1"/>
          </p:nvPr>
        </p:nvSpPr>
        <p:spPr>
          <a:xfrm>
            <a:off x="8534584" y="2358090"/>
            <a:ext cx="1027894" cy="854075"/>
          </a:xfrm>
        </p:spPr>
        <p:txBody>
          <a:bodyPr rtlCol="0"/>
          <a:lstStyle>
            <a:lvl1pPr marL="0" indent="0">
              <a:buNone/>
              <a:defRPr sz="1400"/>
            </a:lvl1pPr>
          </a:lstStyle>
          <a:p>
            <a:pPr rtl="0"/>
            <a:r>
              <a:rPr lang="nl-NL" dirty="0"/>
              <a:t>Klik op pictogram om afbeelding toe te voegen</a:t>
            </a:r>
          </a:p>
        </p:txBody>
      </p:sp>
    </p:spTree>
    <p:extLst>
      <p:ext uri="{BB962C8B-B14F-4D97-AF65-F5344CB8AC3E}">
        <p14:creationId xmlns:p14="http://schemas.microsoft.com/office/powerpoint/2010/main" val="3072002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ote getallen optie 2">
    <p:spTree>
      <p:nvGrpSpPr>
        <p:cNvPr id="1" name=""/>
        <p:cNvGrpSpPr/>
        <p:nvPr/>
      </p:nvGrpSpPr>
      <p:grpSpPr>
        <a:xfrm>
          <a:off x="0" y="0"/>
          <a:ext cx="0" cy="0"/>
          <a:chOff x="0" y="0"/>
          <a:chExt cx="0" cy="0"/>
        </a:xfrm>
      </p:grpSpPr>
      <p:sp>
        <p:nvSpPr>
          <p:cNvPr id="26" name="Tijdelijke aanduiding voor tekst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Sectiekop</a:t>
            </a:r>
          </a:p>
        </p:txBody>
      </p:sp>
      <p:sp>
        <p:nvSpPr>
          <p:cNvPr id="27" name="Tijdelijke aanduiding voor tekst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nl-NL" dirty="0"/>
              <a:t>Sectiekop</a:t>
            </a:r>
          </a:p>
        </p:txBody>
      </p:sp>
      <p:sp>
        <p:nvSpPr>
          <p:cNvPr id="28" name="Tijdelijke aanduiding voor tekst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nl-NL" dirty="0"/>
              <a:t>Sectiekop</a:t>
            </a:r>
          </a:p>
        </p:txBody>
      </p:sp>
      <p:sp>
        <p:nvSpPr>
          <p:cNvPr id="48" name="Vrije v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7" name="Vrije v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6" name="Vrije v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7" name="Vrije v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Vrije v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Vrije v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3" name="Vrije v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l-NL" dirty="0"/>
          </a:p>
        </p:txBody>
      </p:sp>
      <p:sp>
        <p:nvSpPr>
          <p:cNvPr id="24" name="Vrije v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40EE479C-D1F6-4BAC-80D2-90EF74E3261A}"/>
              </a:ext>
            </a:extLst>
          </p:cNvPr>
          <p:cNvSpPr>
            <a:spLocks noGrp="1"/>
          </p:cNvSpPr>
          <p:nvPr userDrawn="1">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8" name="Tijdelijke aanduiding voor voettekst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9" name="Tijdelijke aanduiding voor dianumm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29" name="Vrije v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1" name="Tijdelijke aanduiding voor tekst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44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nl-NL" dirty="0"/>
              <a:t>1</a:t>
            </a:r>
          </a:p>
        </p:txBody>
      </p:sp>
      <p:sp>
        <p:nvSpPr>
          <p:cNvPr id="32" name="Tijdelijke aanduiding voor tekst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4400" b="1" i="0">
                <a:latin typeface="+mj-lt"/>
              </a:defRPr>
            </a:lvl1pPr>
          </a:lstStyle>
          <a:p>
            <a:pPr lvl="0" rtl="0"/>
            <a:r>
              <a:rPr lang="nl-NL" dirty="0"/>
              <a:t>2</a:t>
            </a:r>
          </a:p>
        </p:txBody>
      </p:sp>
      <p:sp>
        <p:nvSpPr>
          <p:cNvPr id="33" name="Tijdelijke aanduiding voor tekst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4400" b="1" i="0" dirty="0">
                <a:latin typeface="+mj-lt"/>
              </a:defRPr>
            </a:lvl1pPr>
          </a:lstStyle>
          <a:p>
            <a:pPr marL="266700" lvl="0" indent="-266700" algn="ctr" rtl="0"/>
            <a:r>
              <a:rPr lang="nl-NL" dirty="0"/>
              <a:t>3</a:t>
            </a:r>
          </a:p>
        </p:txBody>
      </p:sp>
      <p:sp>
        <p:nvSpPr>
          <p:cNvPr id="35" name="Tijdelijke aanduiding voor tekst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a:t>Sectiebeschrijving</a:t>
            </a:r>
          </a:p>
        </p:txBody>
      </p:sp>
      <p:sp>
        <p:nvSpPr>
          <p:cNvPr id="37" name="Tijdelijke aanduiding voor tekst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Sectiebeschrijving</a:t>
            </a:r>
          </a:p>
        </p:txBody>
      </p:sp>
      <p:sp>
        <p:nvSpPr>
          <p:cNvPr id="39" name="Tijdelijke aanduiding voor tekst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Sectiebeschrijving</a:t>
            </a:r>
          </a:p>
        </p:txBody>
      </p:sp>
    </p:spTree>
    <p:extLst>
      <p:ext uri="{BB962C8B-B14F-4D97-AF65-F5344CB8AC3E}">
        <p14:creationId xmlns:p14="http://schemas.microsoft.com/office/powerpoint/2010/main" val="215979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11"/>
          </p:nvPr>
        </p:nvSpPr>
        <p:spPr/>
        <p:txBody>
          <a:bodyPr/>
          <a:lstStyle/>
          <a:p>
            <a:pPr rtl="0"/>
            <a:endParaRPr lang="nl-N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45851664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3" name="Tijdelijke aanduiding voor tekst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dirty="0"/>
              <a:t>Tekststijlen van het model bewerken</a:t>
            </a:r>
          </a:p>
        </p:txBody>
      </p:sp>
      <p:sp>
        <p:nvSpPr>
          <p:cNvPr id="4" name="Tijdelijke aanduiding voor inhoud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0" name="Tijdelijke aanduiding voor voettekst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11" name="Tijdelijke aanduiding voor dianumm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8" name="Tijdelijke aanduiding voor tekst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nl-NL" dirty="0"/>
              <a:t>Tekststijlen van het model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12" name="Tijdelijke aanduiding voor tekst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nl-NL" dirty="0"/>
              <a:t>Tekststijlen van het model bewerken</a:t>
            </a:r>
          </a:p>
        </p:txBody>
      </p:sp>
    </p:spTree>
    <p:extLst>
      <p:ext uri="{BB962C8B-B14F-4D97-AF65-F5344CB8AC3E}">
        <p14:creationId xmlns:p14="http://schemas.microsoft.com/office/powerpoint/2010/main" val="2139098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ktruimte">
    <p:spTree>
      <p:nvGrpSpPr>
        <p:cNvPr id="1" name=""/>
        <p:cNvGrpSpPr/>
        <p:nvPr/>
      </p:nvGrpSpPr>
      <p:grpSpPr>
        <a:xfrm>
          <a:off x="0" y="0"/>
          <a:ext cx="0" cy="0"/>
          <a:chOff x="0" y="0"/>
          <a:chExt cx="0" cy="0"/>
        </a:xfrm>
      </p:grpSpPr>
      <p:sp>
        <p:nvSpPr>
          <p:cNvPr id="13" name="Vrije v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endParaRPr lang="nl-NL" dirty="0"/>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cxnSp>
        <p:nvCxnSpPr>
          <p:cNvPr id="14" name="Rechte verbindingslijn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ijdelijke aanduiding voor tekst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
        <p:nvSpPr>
          <p:cNvPr id="20" name="Tijdelijke aanduiding voor tekst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
        <p:nvSpPr>
          <p:cNvPr id="21" name="Tijdelijke aanduiding voor tekst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
        <p:nvSpPr>
          <p:cNvPr id="22" name="Tijdelijke aanduiding voor tekst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nl-NL" dirty="0"/>
              <a:t>Titel van kwadrant</a:t>
            </a:r>
          </a:p>
        </p:txBody>
      </p:sp>
    </p:spTree>
    <p:extLst>
      <p:ext uri="{BB962C8B-B14F-4D97-AF65-F5344CB8AC3E}">
        <p14:creationId xmlns:p14="http://schemas.microsoft.com/office/powerpoint/2010/main" val="1044470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13" name="Tijdelijke aanduiding voor tekst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cxnSp>
        <p:nvCxnSpPr>
          <p:cNvPr id="15" name="Rechte verbindingslijn met pijl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jdelijke aanduiding voor tekst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rtl="0">
              <a:buNone/>
              <a:defRPr sz="1400">
                <a:solidFill>
                  <a:schemeClr val="tx1">
                    <a:lumMod val="50000"/>
                    <a:lumOff val="50000"/>
                  </a:schemeClr>
                </a:solidFill>
              </a:defRPr>
            </a:lvl1pPr>
          </a:lstStyle>
          <a:p>
            <a:pPr lvl="0" rtl="0"/>
            <a:r>
              <a:rPr lang="nl-NL" dirty="0"/>
              <a:t>Jaar</a:t>
            </a:r>
          </a:p>
        </p:txBody>
      </p:sp>
      <p:sp>
        <p:nvSpPr>
          <p:cNvPr id="17" name="Tijdelijke aanduiding voor tekst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1" name="Tijdelijke aanduiding voor tekst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2" name="Tijdelijke aanduiding voor tekst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5" name="Tijdelijke aanduiding voor tekst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26" name="Tijdelijke aanduiding voor tekst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rtl="0">
              <a:buNone/>
              <a:defRPr sz="1400">
                <a:solidFill>
                  <a:schemeClr val="tx1">
                    <a:lumMod val="50000"/>
                    <a:lumOff val="50000"/>
                  </a:schemeClr>
                </a:solidFill>
              </a:defRPr>
            </a:lvl1pPr>
          </a:lstStyle>
          <a:p>
            <a:pPr lvl="0" rtl="0"/>
            <a:r>
              <a:rPr lang="nl-NL" dirty="0"/>
              <a:t>Jaar</a:t>
            </a:r>
          </a:p>
        </p:txBody>
      </p:sp>
      <p:sp>
        <p:nvSpPr>
          <p:cNvPr id="28" name="Tijdelijke aanduiding voor tekst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0" name="Tijdelijke aanduiding voor tekst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1" name="Tijdelijke aanduiding voor tekst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2" name="Tijdelijke aanduiding voor tekst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3" name="Tijdelijke aanduiding voor tekst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4" name="Tijdelijke aanduiding voor tekst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5" name="Tijdelijke aanduiding voor tekst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6" name="Tijdelijke aanduiding voor tekst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7" name="Tijdelijke aanduiding voor tekst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8" name="Tijdelijke aanduiding voor tekst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39" name="Tijdelijke aanduiding voor tekst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0" name="Tijdelijke aanduiding voor tekst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1" name="Tijdelijke aanduiding voor tekst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2" name="Tijdelijke aanduiding voor tekst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3" name="Tijdelijke aanduiding voor tekst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4" name="Tijdelijke aanduiding voor tekst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5" name="Tijdelijke aanduiding voor tekst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6" name="Tijdelijke aanduiding voor tekst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7" name="Tijdelijke aanduiding voor tekst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8" name="Tijdelijke aanduiding voor tekst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nl-NL" dirty="0"/>
              <a:t>MM</a:t>
            </a:r>
          </a:p>
        </p:txBody>
      </p:sp>
      <p:sp>
        <p:nvSpPr>
          <p:cNvPr id="49" name="Tijdelijke aanduiding voor tekst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nl-NL" dirty="0"/>
              <a:t>Titel van item</a:t>
            </a:r>
          </a:p>
        </p:txBody>
      </p:sp>
      <p:sp>
        <p:nvSpPr>
          <p:cNvPr id="50" name="Tijdelijke aanduiding voor tekst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nl-NL" dirty="0"/>
              <a:t>Maand, Jaar</a:t>
            </a:r>
          </a:p>
        </p:txBody>
      </p:sp>
    </p:spTree>
    <p:extLst>
      <p:ext uri="{BB962C8B-B14F-4D97-AF65-F5344CB8AC3E}">
        <p14:creationId xmlns:p14="http://schemas.microsoft.com/office/powerpoint/2010/main" val="90670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6 led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7" name="Tijdelijke aanduiding voor voet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8" name="Tijdelijke aanduiding voor dia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5" name="Tijdelijke aanduiding vo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nl-NL" dirty="0"/>
              <a:t>Titel</a:t>
            </a:r>
          </a:p>
        </p:txBody>
      </p:sp>
      <p:sp>
        <p:nvSpPr>
          <p:cNvPr id="13" name="Tijdelijke aanduiding vo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nl-NL" dirty="0"/>
              <a:t>Titel</a:t>
            </a:r>
          </a:p>
        </p:txBody>
      </p:sp>
      <p:sp>
        <p:nvSpPr>
          <p:cNvPr id="15" name="Tijdelijke aanduiding vo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nl-NL" dirty="0"/>
              <a:t>Titel</a:t>
            </a:r>
          </a:p>
        </p:txBody>
      </p:sp>
      <p:sp>
        <p:nvSpPr>
          <p:cNvPr id="17" name="Tijdelijke aanduiding vo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nl-NL" dirty="0"/>
              <a:t>Titel</a:t>
            </a:r>
          </a:p>
        </p:txBody>
      </p:sp>
      <p:sp>
        <p:nvSpPr>
          <p:cNvPr id="6" name="Tijdelijke aanduiding vo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nl-NL" dirty="0"/>
              <a:t>Volledige naam</a:t>
            </a:r>
          </a:p>
        </p:txBody>
      </p:sp>
      <p:sp>
        <p:nvSpPr>
          <p:cNvPr id="10" name="Tijdelijke aanduiding vo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nl-NL" dirty="0"/>
              <a:t>Volledige naam</a:t>
            </a:r>
          </a:p>
        </p:txBody>
      </p:sp>
      <p:sp>
        <p:nvSpPr>
          <p:cNvPr id="12" name="Tijdelijke aanduiding vo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nl-NL" dirty="0"/>
              <a:t>Volledige naam</a:t>
            </a:r>
          </a:p>
        </p:txBody>
      </p:sp>
      <p:sp>
        <p:nvSpPr>
          <p:cNvPr id="16" name="Tijdelijke aanduiding vo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nl-NL" dirty="0"/>
              <a:t>Volledige naam</a:t>
            </a:r>
          </a:p>
        </p:txBody>
      </p:sp>
      <p:sp>
        <p:nvSpPr>
          <p:cNvPr id="19" name="Tijdelijke aanduiding voor tekst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nl-NL" dirty="0"/>
              <a:t>Volledige naam</a:t>
            </a:r>
          </a:p>
        </p:txBody>
      </p:sp>
      <p:sp>
        <p:nvSpPr>
          <p:cNvPr id="21" name="Tijdelijke aanduiding vo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nl-NL" dirty="0"/>
              <a:t>Titel</a:t>
            </a:r>
          </a:p>
        </p:txBody>
      </p:sp>
      <p:sp>
        <p:nvSpPr>
          <p:cNvPr id="23" name="Tijdelijke aanduiding voor afbeelding 22">
            <a:extLst>
              <a:ext uri="{FF2B5EF4-FFF2-40B4-BE49-F238E27FC236}">
                <a16:creationId xmlns:a16="http://schemas.microsoft.com/office/drawing/2014/main" id="{4089E01F-0C47-4C6A-A9A8-A1A7E470F31A}"/>
              </a:ext>
            </a:extLst>
          </p:cNvPr>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4" name="Tijdelijke aanduiding voor afbeelding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5" name="Tijdelijke aanduiding voor afbeelding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6" name="Tijdelijke aanduiding voor afbeelding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7" name="Tijdelijke aanduiding voor afbeelding 22">
            <a:extLst>
              <a:ext uri="{FF2B5EF4-FFF2-40B4-BE49-F238E27FC236}">
                <a16:creationId xmlns:a16="http://schemas.microsoft.com/office/drawing/2014/main" id="{B765F5D3-7CB7-4E55-8217-E9EEA9F2945A}"/>
              </a:ext>
            </a:extLst>
          </p:cNvPr>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20" name="Tijdelijke aanduiding voor afbeelding 22">
            <a:extLst>
              <a:ext uri="{FF2B5EF4-FFF2-40B4-BE49-F238E27FC236}">
                <a16:creationId xmlns:a16="http://schemas.microsoft.com/office/drawing/2014/main" id="{8CB2CA38-4C7F-4D6B-9B34-606F1A007A17}"/>
              </a:ext>
            </a:extLst>
          </p:cNvPr>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400"/>
            </a:lvl1pPr>
          </a:lstStyle>
          <a:p>
            <a:pPr rtl="0"/>
            <a:r>
              <a:rPr lang="nl-NL" dirty="0"/>
              <a:t>Klik op pictogram om afbeelding toe te voegen</a:t>
            </a:r>
          </a:p>
        </p:txBody>
      </p:sp>
      <p:sp>
        <p:nvSpPr>
          <p:cNvPr id="4" name="Tijdelijke aanduiding voor tekst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l-NL" dirty="0"/>
              <a:t>Volledige naam</a:t>
            </a:r>
          </a:p>
        </p:txBody>
      </p:sp>
      <p:sp>
        <p:nvSpPr>
          <p:cNvPr id="11" name="Tijdelijke aanduiding voor tekst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nl-NL" dirty="0"/>
              <a:t>Titel</a:t>
            </a:r>
          </a:p>
        </p:txBody>
      </p:sp>
    </p:spTree>
    <p:extLst>
      <p:ext uri="{BB962C8B-B14F-4D97-AF65-F5344CB8AC3E}">
        <p14:creationId xmlns:p14="http://schemas.microsoft.com/office/powerpoint/2010/main" val="150351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9" name="Vrije v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7" name="Vrije v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14" name="Vrije v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9" name="Vrije v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8" name="Vrije v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0" name="Vrije v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4" name="Vrije v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3" name="Vrije v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3" name="Tijdelijke aanduiding voor tekst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l-NL" dirty="0" err="1"/>
              <a:t>Subkop</a:t>
            </a:r>
            <a:endParaRPr lang="nl-NL" dirty="0"/>
          </a:p>
        </p:txBody>
      </p:sp>
    </p:spTree>
    <p:extLst>
      <p:ext uri="{BB962C8B-B14F-4D97-AF65-F5344CB8AC3E}">
        <p14:creationId xmlns:p14="http://schemas.microsoft.com/office/powerpoint/2010/main" val="1505855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15" name="Vrije v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4" name="Vrije v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
        <p:nvSpPr>
          <p:cNvPr id="24" name="Vrije v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2" name="Vrije v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5" name="Vrije v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Vrije v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0" name="Vrije v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1198965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een titel Ge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l-NL" dirty="0"/>
              <a:t>Klik om de titelstijl van het model te bewerken</a:t>
            </a:r>
          </a:p>
        </p:txBody>
      </p:sp>
      <p:sp>
        <p:nvSpPr>
          <p:cNvPr id="6" name="Tijdelijke aanduiding voor voet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nl-NL" dirty="0"/>
          </a:p>
        </p:txBody>
      </p:sp>
      <p:sp>
        <p:nvSpPr>
          <p:cNvPr id="7" name="Tijdelijke aanduiding voor dia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31033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6" name="Footer Placeholder 5"/>
          <p:cNvSpPr>
            <a:spLocks noGrp="1"/>
          </p:cNvSpPr>
          <p:nvPr>
            <p:ph type="ftr" sz="quarter" idx="11"/>
          </p:nvPr>
        </p:nvSpPr>
        <p:spPr/>
        <p:txBody>
          <a:bodyPr/>
          <a:lstStyle/>
          <a:p>
            <a:pPr rtl="0"/>
            <a:endParaRPr lang="nl-NL"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18239059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8" name="Footer Placeholder 7"/>
          <p:cNvSpPr>
            <a:spLocks noGrp="1"/>
          </p:cNvSpPr>
          <p:nvPr>
            <p:ph type="ftr" sz="quarter" idx="11"/>
          </p:nvPr>
        </p:nvSpPr>
        <p:spPr/>
        <p:txBody>
          <a:bodyPr/>
          <a:lstStyle/>
          <a:p>
            <a:pPr rtl="0"/>
            <a:endParaRPr lang="nl-NL"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4547741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4" name="Footer Placeholder 3"/>
          <p:cNvSpPr>
            <a:spLocks noGrp="1"/>
          </p:cNvSpPr>
          <p:nvPr>
            <p:ph type="ftr" sz="quarter" idx="11"/>
          </p:nvPr>
        </p:nvSpPr>
        <p:spPr/>
        <p:txBody>
          <a:bodyPr/>
          <a:lstStyle/>
          <a:p>
            <a:pPr rtl="0"/>
            <a:endParaRPr lang="nl-NL"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19B51A1E-902D-48AF-9020-955120F399B6}" type="slidenum">
              <a:rPr lang="nl-NL" smtClean="0"/>
              <a:pPr rtl="0"/>
              <a:t>‹nr.›</a:t>
            </a:fld>
            <a:endParaRPr lang="nl-NL" dirty="0"/>
          </a:p>
        </p:txBody>
      </p:sp>
      <p:sp>
        <p:nvSpPr>
          <p:cNvPr id="8" name="Vrije vorm: Shape 14">
            <a:extLst>
              <a:ext uri="{FF2B5EF4-FFF2-40B4-BE49-F238E27FC236}">
                <a16:creationId xmlns:a16="http://schemas.microsoft.com/office/drawing/2014/main" id="{FE6DECB2-B1CC-4F01-9F35-67C7CB4CEC2E}"/>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9" name="Vrije vorm: Shape 13">
            <a:extLst>
              <a:ext uri="{FF2B5EF4-FFF2-40B4-BE49-F238E27FC236}">
                <a16:creationId xmlns:a16="http://schemas.microsoft.com/office/drawing/2014/main" id="{D972777B-1B49-483D-98ED-57741E6C979E}"/>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0" name="Vrije vorm: Shape 23">
            <a:extLst>
              <a:ext uri="{FF2B5EF4-FFF2-40B4-BE49-F238E27FC236}">
                <a16:creationId xmlns:a16="http://schemas.microsoft.com/office/drawing/2014/main" id="{4DDBAA62-D8C0-4A71-85B4-F834AE0436F6}"/>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1" name="Vrije vorm: Shape 21">
            <a:extLst>
              <a:ext uri="{FF2B5EF4-FFF2-40B4-BE49-F238E27FC236}">
                <a16:creationId xmlns:a16="http://schemas.microsoft.com/office/drawing/2014/main" id="{CC132CB6-2B03-4118-96D2-7FF48E3B17AF}"/>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2" name="Vrije vorm: Shape 24">
            <a:extLst>
              <a:ext uri="{FF2B5EF4-FFF2-40B4-BE49-F238E27FC236}">
                <a16:creationId xmlns:a16="http://schemas.microsoft.com/office/drawing/2014/main" id="{F4912A4B-CF10-4C9B-A732-170033B25E49}"/>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3" name="Vrije vorm: Shape 25">
            <a:extLst>
              <a:ext uri="{FF2B5EF4-FFF2-40B4-BE49-F238E27FC236}">
                <a16:creationId xmlns:a16="http://schemas.microsoft.com/office/drawing/2014/main" id="{8A4CFD8C-302D-4805-B332-B533C509B03B}"/>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4" name="Vrije vorm: Shape 29">
            <a:extLst>
              <a:ext uri="{FF2B5EF4-FFF2-40B4-BE49-F238E27FC236}">
                <a16:creationId xmlns:a16="http://schemas.microsoft.com/office/drawing/2014/main" id="{E9C244FD-512C-4F34-A86C-B1FA8D5A3DF1}"/>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270179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3" name="Footer Placeholder 2"/>
          <p:cNvSpPr>
            <a:spLocks noGrp="1"/>
          </p:cNvSpPr>
          <p:nvPr>
            <p:ph type="ftr" sz="quarter" idx="11"/>
          </p:nvPr>
        </p:nvSpPr>
        <p:spPr/>
        <p:txBody>
          <a:bodyPr/>
          <a:lstStyle/>
          <a:p>
            <a:pPr rtl="0"/>
            <a:endParaRPr lang="nl-NL"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375037059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6" name="Footer Placeholder 5"/>
          <p:cNvSpPr>
            <a:spLocks noGrp="1"/>
          </p:cNvSpPr>
          <p:nvPr>
            <p:ph type="ftr" sz="quarter" idx="11"/>
          </p:nvPr>
        </p:nvSpPr>
        <p:spPr/>
        <p:txBody>
          <a:bodyPr/>
          <a:lstStyle/>
          <a:p>
            <a:pPr rtl="0"/>
            <a:endParaRPr lang="nl-NL"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415444343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5/23/2022</a:t>
            </a:fld>
            <a:endParaRPr lang="en-US" dirty="0"/>
          </a:p>
        </p:txBody>
      </p:sp>
      <p:sp>
        <p:nvSpPr>
          <p:cNvPr id="6" name="Footer Placeholder 5"/>
          <p:cNvSpPr>
            <a:spLocks noGrp="1"/>
          </p:cNvSpPr>
          <p:nvPr>
            <p:ph type="ftr" sz="quarter" idx="11"/>
          </p:nvPr>
        </p:nvSpPr>
        <p:spPr/>
        <p:txBody>
          <a:bodyPr/>
          <a:lstStyle/>
          <a:p>
            <a:pPr rtl="0"/>
            <a:endParaRPr lang="nl-N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19B51A1E-902D-48AF-9020-955120F399B6}" type="slidenum">
              <a:rPr lang="nl-NL" smtClean="0"/>
              <a:pPr rtl="0"/>
              <a:t>‹nr.›</a:t>
            </a:fld>
            <a:endParaRPr lang="nl-NL" dirty="0"/>
          </a:p>
        </p:txBody>
      </p:sp>
    </p:spTree>
    <p:extLst>
      <p:ext uri="{BB962C8B-B14F-4D97-AF65-F5344CB8AC3E}">
        <p14:creationId xmlns:p14="http://schemas.microsoft.com/office/powerpoint/2010/main" val="4253233001"/>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5/23/2022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nl-NL"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19B51A1E-902D-48AF-9020-955120F399B6}" type="slidenum">
              <a:rPr lang="nl-NL" smtClean="0"/>
              <a:pPr rtl="0"/>
              <a:t>‹nr.›</a:t>
            </a:fld>
            <a:endParaRPr lang="nl-NL" dirty="0"/>
          </a:p>
        </p:txBody>
      </p:sp>
      <p:sp>
        <p:nvSpPr>
          <p:cNvPr id="36" name="Achthoek 35">
            <a:extLst>
              <a:ext uri="{FF2B5EF4-FFF2-40B4-BE49-F238E27FC236}">
                <a16:creationId xmlns:a16="http://schemas.microsoft.com/office/drawing/2014/main" id="{8C8D3A01-4357-43F1-8244-9C1BFA375678}"/>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7" name="Ovaal 36">
            <a:extLst>
              <a:ext uri="{FF2B5EF4-FFF2-40B4-BE49-F238E27FC236}">
                <a16:creationId xmlns:a16="http://schemas.microsoft.com/office/drawing/2014/main" id="{EA44229F-EEE9-452B-BD1B-FC4BB50755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38" name="Ovaal 37">
            <a:extLst>
              <a:ext uri="{FF2B5EF4-FFF2-40B4-BE49-F238E27FC236}">
                <a16:creationId xmlns:a16="http://schemas.microsoft.com/office/drawing/2014/main" id="{69D9F158-9EAE-48F9-A676-CF78918244DB}"/>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9" name="Tekstvak 38">
            <a:extLst>
              <a:ext uri="{FF2B5EF4-FFF2-40B4-BE49-F238E27FC236}">
                <a16:creationId xmlns:a16="http://schemas.microsoft.com/office/drawing/2014/main" id="{53EF9B79-ABF2-4B7A-ADF8-4CD40771DA30}"/>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nl-NL" sz="1200" dirty="0">
                <a:solidFill>
                  <a:schemeClr val="tx2"/>
                </a:solidFill>
                <a:latin typeface="+mj-lt"/>
              </a:rPr>
              <a:t>Uw logo of naam hier</a:t>
            </a:r>
          </a:p>
        </p:txBody>
      </p:sp>
      <p:sp>
        <p:nvSpPr>
          <p:cNvPr id="40" name="Ovaal 39">
            <a:extLst>
              <a:ext uri="{FF2B5EF4-FFF2-40B4-BE49-F238E27FC236}">
                <a16:creationId xmlns:a16="http://schemas.microsoft.com/office/drawing/2014/main" id="{5FAA2052-202B-4007-A52E-23F97F4CDCE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solidFill>
                <a:schemeClr val="accent1"/>
              </a:solidFill>
            </a:endParaRPr>
          </a:p>
        </p:txBody>
      </p:sp>
      <p:sp>
        <p:nvSpPr>
          <p:cNvPr id="41" name="Rechthoek 40">
            <a:extLst>
              <a:ext uri="{FF2B5EF4-FFF2-40B4-BE49-F238E27FC236}">
                <a16:creationId xmlns:a16="http://schemas.microsoft.com/office/drawing/2014/main" id="{306E76F8-D8BE-40FB-8A32-7F43466508A2}"/>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2" name="Rechthoek 41">
            <a:extLst>
              <a:ext uri="{FF2B5EF4-FFF2-40B4-BE49-F238E27FC236}">
                <a16:creationId xmlns:a16="http://schemas.microsoft.com/office/drawing/2014/main" id="{DAD18BA6-5133-472E-BE5A-3D69B710AD95}"/>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3" name="Rechthoek 42">
            <a:extLst>
              <a:ext uri="{FF2B5EF4-FFF2-40B4-BE49-F238E27FC236}">
                <a16:creationId xmlns:a16="http://schemas.microsoft.com/office/drawing/2014/main" id="{D158DAF2-9123-4810-AE2C-8235543DA49C}"/>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44" name="Rechthoek 43">
            <a:extLst>
              <a:ext uri="{FF2B5EF4-FFF2-40B4-BE49-F238E27FC236}">
                <a16:creationId xmlns:a16="http://schemas.microsoft.com/office/drawing/2014/main" id="{44447333-3167-4163-8F73-831DD4ABC8B9}"/>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Tree>
    <p:extLst>
      <p:ext uri="{BB962C8B-B14F-4D97-AF65-F5344CB8AC3E}">
        <p14:creationId xmlns:p14="http://schemas.microsoft.com/office/powerpoint/2010/main" val="30924716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20" r:id="rId17"/>
    <p:sldLayoutId id="2147483663" r:id="rId18"/>
    <p:sldLayoutId id="2147483664" r:id="rId19"/>
    <p:sldLayoutId id="2147483650" r:id="rId20"/>
    <p:sldLayoutId id="2147483652" r:id="rId21"/>
    <p:sldLayoutId id="2147483656" r:id="rId22"/>
    <p:sldLayoutId id="2147483657" r:id="rId23"/>
    <p:sldLayoutId id="2147483665" r:id="rId24"/>
    <p:sldLayoutId id="2147483666" r:id="rId25"/>
    <p:sldLayoutId id="2147483667" r:id="rId26"/>
    <p:sldLayoutId id="2147483668" r:id="rId27"/>
    <p:sldLayoutId id="2147483669" r:id="rId28"/>
    <p:sldLayoutId id="2147483671" r:id="rId29"/>
    <p:sldLayoutId id="2147483653" r:id="rId30"/>
    <p:sldLayoutId id="2147483672" r:id="rId31"/>
    <p:sldLayoutId id="2147483674" r:id="rId32"/>
    <p:sldLayoutId id="2147483677" r:id="rId33"/>
    <p:sldLayoutId id="2147483654" r:id="rId34"/>
    <p:sldLayoutId id="2147483660" r:id="rId35"/>
    <p:sldLayoutId id="2147483661" r:id="rId3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0" y="33198"/>
            <a:ext cx="10170695" cy="2188634"/>
          </a:xfrm>
        </p:spPr>
        <p:txBody>
          <a:bodyPr rtlCol="0">
            <a:normAutofit/>
          </a:bodyPr>
          <a:lstStyle/>
          <a:p>
            <a:pPr marL="0" indent="0">
              <a:buNone/>
            </a:pPr>
            <a:r>
              <a:rPr lang="nl-NL" sz="5400" dirty="0">
                <a:latin typeface="Copperplate Gothic Bold" panose="020E0705020206020404" pitchFamily="34" charset="0"/>
                <a:ea typeface="Roboto" panose="02000000000000000000" pitchFamily="2" charset="0"/>
              </a:rPr>
              <a:t>KEN UW GETALLEN:</a:t>
            </a:r>
          </a:p>
          <a:p>
            <a:pPr marL="0" indent="0" algn="ctr">
              <a:buNone/>
            </a:pPr>
            <a:r>
              <a:rPr lang="nl-NL" sz="5400" dirty="0">
                <a:latin typeface="Copperplate Gothic Bold" panose="020E0705020206020404" pitchFamily="34" charset="0"/>
                <a:ea typeface="Roboto" panose="02000000000000000000" pitchFamily="2" charset="0"/>
              </a:rPr>
              <a:t>E-NUMMERS</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3" name="Afbeelding 2">
            <a:extLst>
              <a:ext uri="{FF2B5EF4-FFF2-40B4-BE49-F238E27FC236}">
                <a16:creationId xmlns:a16="http://schemas.microsoft.com/office/drawing/2014/main" id="{E365EEA0-8A56-0ECB-82DF-35B11717295C}"/>
              </a:ext>
            </a:extLst>
          </p:cNvPr>
          <p:cNvPicPr>
            <a:picLocks noChangeAspect="1"/>
          </p:cNvPicPr>
          <p:nvPr/>
        </p:nvPicPr>
        <p:blipFill>
          <a:blip r:embed="rId4"/>
          <a:stretch>
            <a:fillRect/>
          </a:stretch>
        </p:blipFill>
        <p:spPr>
          <a:xfrm>
            <a:off x="2184000" y="1919038"/>
            <a:ext cx="10008000" cy="5004000"/>
          </a:xfrm>
          <a:prstGeom prst="rect">
            <a:avLst/>
          </a:prstGeom>
        </p:spPr>
      </p:pic>
    </p:spTree>
    <p:extLst>
      <p:ext uri="{BB962C8B-B14F-4D97-AF65-F5344CB8AC3E}">
        <p14:creationId xmlns:p14="http://schemas.microsoft.com/office/powerpoint/2010/main" val="3826909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
        <p:nvSpPr>
          <p:cNvPr id="6" name="Tijdelijke aanduiding voor tekst 6">
            <a:extLst>
              <a:ext uri="{FF2B5EF4-FFF2-40B4-BE49-F238E27FC236}">
                <a16:creationId xmlns:a16="http://schemas.microsoft.com/office/drawing/2014/main" id="{6AA7CD3B-C65E-CF9A-1677-1403D4F2789F}"/>
              </a:ext>
            </a:extLst>
          </p:cNvPr>
          <p:cNvSpPr txBox="1">
            <a:spLocks/>
          </p:cNvSpPr>
          <p:nvPr/>
        </p:nvSpPr>
        <p:spPr>
          <a:xfrm>
            <a:off x="5790363" y="1638440"/>
            <a:ext cx="6439332" cy="4663748"/>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r>
              <a:rPr lang="nl-NL" sz="2400" dirty="0">
                <a:latin typeface="Roboto" panose="02000000000000000000" pitchFamily="2" charset="0"/>
                <a:ea typeface="Roboto" panose="02000000000000000000" pitchFamily="2" charset="0"/>
              </a:rPr>
              <a:t>				</a:t>
            </a:r>
            <a:r>
              <a:rPr lang="nl-NL" sz="4400" dirty="0">
                <a:latin typeface="Roboto" panose="02000000000000000000" pitchFamily="2" charset="0"/>
                <a:ea typeface="Roboto" panose="02000000000000000000" pitchFamily="2" charset="0"/>
              </a:rPr>
              <a:t>WAAR </a:t>
            </a:r>
          </a:p>
        </p:txBody>
      </p:sp>
      <p:pic>
        <p:nvPicPr>
          <p:cNvPr id="8" name="Graphic 7" descr="Vinkje">
            <a:extLst>
              <a:ext uri="{FF2B5EF4-FFF2-40B4-BE49-F238E27FC236}">
                <a16:creationId xmlns:a16="http://schemas.microsoft.com/office/drawing/2014/main" id="{2166E4B6-5B98-A6CE-BDBD-C5DEAF3ADF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456" y="1638440"/>
            <a:ext cx="5451627" cy="4792084"/>
          </a:xfrm>
          <a:prstGeom prst="rect">
            <a:avLst/>
          </a:prstGeom>
        </p:spPr>
      </p:pic>
    </p:spTree>
    <p:extLst>
      <p:ext uri="{BB962C8B-B14F-4D97-AF65-F5344CB8AC3E}">
        <p14:creationId xmlns:p14="http://schemas.microsoft.com/office/powerpoint/2010/main" val="167145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1454913" cy="4663748"/>
          </a:xfrm>
        </p:spPr>
        <p:txBody>
          <a:bodyPr rtlCol="0">
            <a:normAutofit/>
          </a:bodyPr>
          <a:lstStyle/>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algn="ctr" rtl="0">
              <a:buNone/>
            </a:pPr>
            <a:r>
              <a:rPr lang="nl-NL" sz="4400" dirty="0">
                <a:latin typeface="Roboto" panose="02000000000000000000" pitchFamily="2" charset="0"/>
                <a:ea typeface="Roboto" panose="02000000000000000000" pitchFamily="2" charset="0"/>
              </a:rPr>
              <a:t>Ons lichaam maakt stoffen aan die een E-nummer hebben</a:t>
            </a: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16735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
        <p:nvSpPr>
          <p:cNvPr id="6" name="Tijdelijke aanduiding voor tekst 6">
            <a:extLst>
              <a:ext uri="{FF2B5EF4-FFF2-40B4-BE49-F238E27FC236}">
                <a16:creationId xmlns:a16="http://schemas.microsoft.com/office/drawing/2014/main" id="{6AA7CD3B-C65E-CF9A-1677-1403D4F2789F}"/>
              </a:ext>
            </a:extLst>
          </p:cNvPr>
          <p:cNvSpPr txBox="1">
            <a:spLocks/>
          </p:cNvSpPr>
          <p:nvPr/>
        </p:nvSpPr>
        <p:spPr>
          <a:xfrm>
            <a:off x="5790363" y="1638440"/>
            <a:ext cx="6439332" cy="4663748"/>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r>
              <a:rPr lang="nl-NL" sz="2400" dirty="0">
                <a:latin typeface="Roboto" panose="02000000000000000000" pitchFamily="2" charset="0"/>
                <a:ea typeface="Roboto" panose="02000000000000000000" pitchFamily="2" charset="0"/>
              </a:rPr>
              <a:t>				</a:t>
            </a:r>
            <a:r>
              <a:rPr lang="nl-NL" sz="4400" dirty="0">
                <a:latin typeface="Roboto" panose="02000000000000000000" pitchFamily="2" charset="0"/>
                <a:ea typeface="Roboto" panose="02000000000000000000" pitchFamily="2" charset="0"/>
              </a:rPr>
              <a:t>WAAR </a:t>
            </a:r>
          </a:p>
        </p:txBody>
      </p:sp>
      <p:pic>
        <p:nvPicPr>
          <p:cNvPr id="8" name="Graphic 7" descr="Vinkje">
            <a:extLst>
              <a:ext uri="{FF2B5EF4-FFF2-40B4-BE49-F238E27FC236}">
                <a16:creationId xmlns:a16="http://schemas.microsoft.com/office/drawing/2014/main" id="{2166E4B6-5B98-A6CE-BDBD-C5DEAF3ADF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456" y="1638440"/>
            <a:ext cx="5451627" cy="4792084"/>
          </a:xfrm>
          <a:prstGeom prst="rect">
            <a:avLst/>
          </a:prstGeom>
        </p:spPr>
      </p:pic>
    </p:spTree>
    <p:extLst>
      <p:ext uri="{BB962C8B-B14F-4D97-AF65-F5344CB8AC3E}">
        <p14:creationId xmlns:p14="http://schemas.microsoft.com/office/powerpoint/2010/main" val="106331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1454913" cy="4663748"/>
          </a:xfrm>
        </p:spPr>
        <p:txBody>
          <a:bodyPr rtlCol="0">
            <a:normAutofit/>
          </a:bodyPr>
          <a:lstStyle/>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algn="ctr" rtl="0">
              <a:buNone/>
            </a:pPr>
            <a:r>
              <a:rPr lang="nl-NL" sz="4400" dirty="0">
                <a:latin typeface="Roboto" panose="02000000000000000000" pitchFamily="2" charset="0"/>
                <a:ea typeface="Roboto" panose="02000000000000000000" pitchFamily="2" charset="0"/>
              </a:rPr>
              <a:t>Als er geen E-nummers op het etiket zijn vermeld zitten er geen toevoegingen in</a:t>
            </a: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287715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5447146" cy="4663748"/>
          </a:xfrm>
        </p:spPr>
        <p:txBody>
          <a:bodyPr rtlCol="0">
            <a:normAutofit/>
          </a:bodyPr>
          <a:lstStyle/>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5" name="Picture 2" descr="A2020-02 Rood kruis - Arts en Accountant">
            <a:extLst>
              <a:ext uri="{FF2B5EF4-FFF2-40B4-BE49-F238E27FC236}">
                <a16:creationId xmlns:a16="http://schemas.microsoft.com/office/drawing/2014/main" id="{BCBCCC5A-32FF-DBFF-CBC2-B5876271A7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819" y="1633023"/>
            <a:ext cx="5360543" cy="46440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6">
            <a:extLst>
              <a:ext uri="{FF2B5EF4-FFF2-40B4-BE49-F238E27FC236}">
                <a16:creationId xmlns:a16="http://schemas.microsoft.com/office/drawing/2014/main" id="{6AA7CD3B-C65E-CF9A-1677-1403D4F2789F}"/>
              </a:ext>
            </a:extLst>
          </p:cNvPr>
          <p:cNvSpPr txBox="1">
            <a:spLocks/>
          </p:cNvSpPr>
          <p:nvPr/>
        </p:nvSpPr>
        <p:spPr>
          <a:xfrm>
            <a:off x="5790363" y="1638440"/>
            <a:ext cx="6439332" cy="4663748"/>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r>
              <a:rPr lang="nl-NL" sz="2400" dirty="0">
                <a:latin typeface="Roboto" panose="02000000000000000000" pitchFamily="2" charset="0"/>
                <a:ea typeface="Roboto" panose="02000000000000000000" pitchFamily="2" charset="0"/>
              </a:rPr>
              <a:t>				</a:t>
            </a:r>
            <a:r>
              <a:rPr lang="nl-NL" sz="4400" dirty="0">
                <a:latin typeface="Roboto" panose="02000000000000000000" pitchFamily="2" charset="0"/>
                <a:ea typeface="Roboto" panose="02000000000000000000" pitchFamily="2" charset="0"/>
              </a:rPr>
              <a:t>NIET WAAR </a:t>
            </a:r>
          </a:p>
        </p:txBody>
      </p:sp>
    </p:spTree>
    <p:extLst>
      <p:ext uri="{BB962C8B-B14F-4D97-AF65-F5344CB8AC3E}">
        <p14:creationId xmlns:p14="http://schemas.microsoft.com/office/powerpoint/2010/main" val="385772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Wat zijn E-nummers?</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39"/>
            <a:ext cx="10323945" cy="4787561"/>
          </a:xfrm>
        </p:spPr>
        <p:txBody>
          <a:bodyPr rtlCol="0">
            <a:normAutofit/>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Hulpstoffen of additieven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Toegevoegd aan ons voedsel, drinken en supplementen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Doel: reguleren van hulpstoffen en toevoegingen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Effect additieven: verandering naar gewenste structuur, geur, kleur of smaak</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Conserveringsmiddelen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Negatieve reputatie</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Veel verwarring</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Mogelijk verband met hyperactiviteit, astma, allergie en dementie</a:t>
            </a: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375025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EFSA bepaalt</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10765102" cy="4663748"/>
          </a:xfrm>
        </p:spPr>
        <p:txBody>
          <a:bodyPr rtlCol="0">
            <a:normAutofit lnSpcReduction="10000"/>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De European Food Safety </a:t>
            </a:r>
            <a:r>
              <a:rPr lang="nl-NL" sz="2400" dirty="0" err="1">
                <a:latin typeface="Roboto" panose="02000000000000000000" pitchFamily="2" charset="0"/>
                <a:ea typeface="Roboto" panose="02000000000000000000" pitchFamily="2" charset="0"/>
              </a:rPr>
              <a:t>Authority</a:t>
            </a:r>
            <a:r>
              <a:rPr lang="nl-NL" sz="2400" dirty="0">
                <a:latin typeface="Roboto" panose="02000000000000000000" pitchFamily="2" charset="0"/>
                <a:ea typeface="Roboto" panose="02000000000000000000" pitchFamily="2" charset="0"/>
              </a:rPr>
              <a:t> (EFSA) stelt vast of een additief (E-nummer) in de Europese Unie gebruikt mag worden in voedsel</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De onafhankelijkheid van EFSA ligt onder vuur</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Een EFSA beoordeling garandeert niet dat een E-nummer veilig is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De wetenschappelijke studies de EFSA krijgt voorgelegd zijn niet altijd (even) betrouwbaar</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De conclusies van EFSA worden niet altijd gedeeld door autoriteiten in andere landen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Handhaving: NVWA</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259556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790B042-CA63-46F2-8F15-D0439DCBE1A6}"/>
              </a:ext>
            </a:extLst>
          </p:cNvPr>
          <p:cNvSpPr>
            <a:spLocks noGrp="1"/>
          </p:cNvSpPr>
          <p:nvPr>
            <p:ph type="body" sz="quarter" idx="12"/>
          </p:nvPr>
        </p:nvSpPr>
        <p:spPr>
          <a:xfrm>
            <a:off x="376989" y="1267326"/>
            <a:ext cx="11550316" cy="5590674"/>
          </a:xfrm>
        </p:spPr>
        <p:txBody>
          <a:bodyPr>
            <a:normAutofit fontScale="92500" lnSpcReduction="10000"/>
          </a:bodyPr>
          <a:lstStyle/>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E100 – E199 kleurstoffen </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E200 – E299 conserveermiddelen en voedingszuren</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E300 – E399 antioxidanten</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E400 – E499 emulgatoren, stabilisatoren, verdikkingsmiddelen en geleermiddelen</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E500 – E599 zuurteregelaars, anti-klontermiddelen en rijsmiddelen</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E600 – E699 smaakversterkers</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E900 – E930 antischuimmiddelen, glansmiddelen en meelverbeteraars</a:t>
            </a:r>
          </a:p>
          <a:p>
            <a:pPr algn="l">
              <a:buFont typeface="Arial" panose="020B0604020202020204" pitchFamily="34" charset="0"/>
              <a:buChar char="•"/>
            </a:pPr>
            <a:r>
              <a:rPr lang="nl-NL" sz="2400" dirty="0">
                <a:solidFill>
                  <a:srgbClr val="606776"/>
                </a:solidFill>
                <a:latin typeface="Roboto" panose="02000000000000000000" pitchFamily="2" charset="0"/>
                <a:ea typeface="Roboto" panose="02000000000000000000" pitchFamily="2" charset="0"/>
              </a:rPr>
              <a:t>E938 – E949 drijf- en verpakkingsgassen</a:t>
            </a:r>
          </a:p>
          <a:p>
            <a:pPr algn="l">
              <a:buFont typeface="Arial" panose="020B0604020202020204" pitchFamily="34" charset="0"/>
              <a:buChar char="•"/>
            </a:pPr>
            <a:r>
              <a:rPr lang="nl-NL" sz="2400" b="0" i="0" dirty="0">
                <a:solidFill>
                  <a:srgbClr val="606776"/>
                </a:solidFill>
                <a:effectLst/>
                <a:latin typeface="Roboto" panose="02000000000000000000" pitchFamily="2" charset="0"/>
                <a:ea typeface="Roboto" panose="02000000000000000000" pitchFamily="2" charset="0"/>
              </a:rPr>
              <a:t>E950 – E999 zoetstoffen</a:t>
            </a:r>
          </a:p>
          <a:p>
            <a:pPr algn="l">
              <a:buFont typeface="Arial" panose="020B0604020202020204" pitchFamily="34" charset="0"/>
              <a:buChar char="•"/>
            </a:pPr>
            <a:r>
              <a:rPr lang="nl-NL" sz="2400" dirty="0">
                <a:solidFill>
                  <a:srgbClr val="606776"/>
                </a:solidFill>
                <a:latin typeface="Roboto" panose="02000000000000000000" pitchFamily="2" charset="0"/>
                <a:ea typeface="Roboto" panose="02000000000000000000" pitchFamily="2" charset="0"/>
              </a:rPr>
              <a:t>E1400 – E1499 gemodificeerde </a:t>
            </a:r>
            <a:r>
              <a:rPr lang="nl-NL" sz="2400" dirty="0" err="1">
                <a:solidFill>
                  <a:srgbClr val="606776"/>
                </a:solidFill>
                <a:latin typeface="Roboto" panose="02000000000000000000" pitchFamily="2" charset="0"/>
                <a:ea typeface="Roboto" panose="02000000000000000000" pitchFamily="2" charset="0"/>
              </a:rPr>
              <a:t>zetmelen</a:t>
            </a:r>
            <a:endParaRPr lang="nl-NL" sz="2400" dirty="0">
              <a:solidFill>
                <a:srgbClr val="606776"/>
              </a:solidFill>
              <a:latin typeface="Roboto" panose="02000000000000000000" pitchFamily="2" charset="0"/>
              <a:ea typeface="Roboto" panose="02000000000000000000" pitchFamily="2" charset="0"/>
            </a:endParaRPr>
          </a:p>
          <a:p>
            <a:pPr algn="l">
              <a:buFont typeface="Arial" panose="020B0604020202020204" pitchFamily="34" charset="0"/>
              <a:buChar char="•"/>
            </a:pPr>
            <a:r>
              <a:rPr lang="nl-NL" sz="2400" dirty="0">
                <a:solidFill>
                  <a:srgbClr val="606776"/>
                </a:solidFill>
                <a:latin typeface="Roboto" panose="02000000000000000000" pitchFamily="2" charset="0"/>
                <a:ea typeface="Roboto" panose="02000000000000000000" pitchFamily="2" charset="0"/>
              </a:rPr>
              <a:t>E1500 – E1599 kunstmatige aromastoffen</a:t>
            </a: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
        <p:nvSpPr>
          <p:cNvPr id="4" name="Titel 1">
            <a:extLst>
              <a:ext uri="{FF2B5EF4-FFF2-40B4-BE49-F238E27FC236}">
                <a16:creationId xmlns:a16="http://schemas.microsoft.com/office/drawing/2014/main" id="{296C17D6-C44E-DAD6-9249-ABE98A9125F3}"/>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E-nummer groepen: functie</a:t>
            </a:r>
          </a:p>
        </p:txBody>
      </p:sp>
    </p:spTree>
    <p:extLst>
      <p:ext uri="{BB962C8B-B14F-4D97-AF65-F5344CB8AC3E}">
        <p14:creationId xmlns:p14="http://schemas.microsoft.com/office/powerpoint/2010/main" val="363593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E-nummers: natuurlijk en synthetisch</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1045839" cy="4663748"/>
          </a:xfrm>
        </p:spPr>
        <p:txBody>
          <a:bodyPr rtlCol="0">
            <a:normAutofit/>
          </a:bodyPr>
          <a:lstStyle/>
          <a:p>
            <a:pPr marL="285750" indent="-285750" rtl="0">
              <a:buFont typeface="Arial" panose="020B0604020202020204" pitchFamily="34" charset="0"/>
              <a:buChar char="•"/>
            </a:pPr>
            <a:r>
              <a:rPr lang="nl-NL" sz="3200" dirty="0">
                <a:latin typeface="Roboto" panose="02000000000000000000" pitchFamily="2" charset="0"/>
                <a:ea typeface="Roboto" panose="02000000000000000000" pitchFamily="2" charset="0"/>
              </a:rPr>
              <a:t>Natuurlijke E-nummers; uit planten, paddenstoelen of dieren</a:t>
            </a:r>
          </a:p>
          <a:p>
            <a:pPr marL="285750" indent="-285750" rtl="0">
              <a:buFont typeface="Arial" panose="020B0604020202020204" pitchFamily="34" charset="0"/>
              <a:buChar char="•"/>
            </a:pPr>
            <a:r>
              <a:rPr lang="nl-NL" sz="3200" dirty="0">
                <a:latin typeface="Roboto" panose="02000000000000000000" pitchFamily="2" charset="0"/>
                <a:ea typeface="Roboto" panose="02000000000000000000" pitchFamily="2" charset="0"/>
              </a:rPr>
              <a:t>Natuur-identieke E-nummers; kunstmatig bereid, chemisch identiek aan het natuurlijke product</a:t>
            </a:r>
          </a:p>
          <a:p>
            <a:pPr marL="285750" indent="-285750" rtl="0">
              <a:buFont typeface="Arial" panose="020B0604020202020204" pitchFamily="34" charset="0"/>
              <a:buChar char="•"/>
            </a:pPr>
            <a:r>
              <a:rPr lang="nl-NL" sz="3200" dirty="0">
                <a:latin typeface="Roboto" panose="02000000000000000000" pitchFamily="2" charset="0"/>
                <a:ea typeface="Roboto" panose="02000000000000000000" pitchFamily="2" charset="0"/>
              </a:rPr>
              <a:t>Synthetische E-nummers; kunstmatig, in een fabriek gemaakt</a:t>
            </a: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368390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E-nummers; vegetariërs en veganisten</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195137"/>
            <a:ext cx="10126856" cy="5629665"/>
          </a:xfrm>
        </p:spPr>
        <p:txBody>
          <a:bodyPr rtlCol="0">
            <a:normAutofit fontScale="92500" lnSpcReduction="20000"/>
          </a:bodyPr>
          <a:lstStyle/>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E120 (Cochenille, Karmijn, Karmijnzuur, Carmine)</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E234 (</a:t>
            </a:r>
            <a:r>
              <a:rPr lang="nl-NL" sz="2400" b="0" i="0" dirty="0" err="1">
                <a:solidFill>
                  <a:srgbClr val="2A3F52"/>
                </a:solidFill>
                <a:effectLst/>
                <a:latin typeface="Roboto" panose="02000000000000000000" pitchFamily="2" charset="0"/>
                <a:ea typeface="Roboto" panose="02000000000000000000" pitchFamily="2" charset="0"/>
              </a:rPr>
              <a:t>Nisine</a:t>
            </a:r>
            <a:r>
              <a:rPr lang="nl-NL" sz="2400" b="0" i="0" dirty="0">
                <a:solidFill>
                  <a:srgbClr val="2A3F52"/>
                </a:solidFill>
                <a:effectLst/>
                <a:latin typeface="Roboto" panose="02000000000000000000" pitchFamily="2" charset="0"/>
                <a:ea typeface="Roboto" panose="02000000000000000000" pitchFamily="2" charset="0"/>
              </a:rPr>
              <a:t>)</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E640 (Glycines)</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E901 (Bijenwas)</a:t>
            </a:r>
          </a:p>
          <a:p>
            <a:pPr>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E901i (Witte bijenwas)</a:t>
            </a:r>
          </a:p>
          <a:p>
            <a:pPr>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E901ii (Gele bijenwas)</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E904 (Schellak)</a:t>
            </a:r>
          </a:p>
          <a:p>
            <a:pPr>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E913 (Lanoline, Wolvet)</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E920 (L-cysteïne)</a:t>
            </a:r>
          </a:p>
          <a:p>
            <a:pPr>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E921 (L-</a:t>
            </a:r>
            <a:r>
              <a:rPr lang="nl-NL" sz="2400" b="0" i="0" dirty="0" err="1">
                <a:solidFill>
                  <a:srgbClr val="2A3F52"/>
                </a:solidFill>
                <a:effectLst/>
                <a:latin typeface="Roboto" panose="02000000000000000000" pitchFamily="2" charset="0"/>
                <a:ea typeface="Roboto" panose="02000000000000000000" pitchFamily="2" charset="0"/>
              </a:rPr>
              <a:t>cystine</a:t>
            </a:r>
            <a:r>
              <a:rPr lang="nl-NL" sz="2400" b="0" i="0" dirty="0">
                <a:solidFill>
                  <a:srgbClr val="2A3F52"/>
                </a:solidFill>
                <a:effectLst/>
                <a:latin typeface="Roboto" panose="02000000000000000000" pitchFamily="2" charset="0"/>
                <a:ea typeface="Roboto" panose="02000000000000000000" pitchFamily="2" charset="0"/>
              </a:rPr>
              <a:t>)</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E966 (</a:t>
            </a:r>
            <a:r>
              <a:rPr lang="nl-NL" sz="2400" b="0" i="0" dirty="0" err="1">
                <a:solidFill>
                  <a:srgbClr val="2A3F52"/>
                </a:solidFill>
                <a:effectLst/>
                <a:latin typeface="Roboto" panose="02000000000000000000" pitchFamily="2" charset="0"/>
                <a:ea typeface="Roboto" panose="02000000000000000000" pitchFamily="2" charset="0"/>
              </a:rPr>
              <a:t>Lactitol</a:t>
            </a:r>
            <a:r>
              <a:rPr lang="nl-NL" sz="2400" b="0" i="0" dirty="0">
                <a:solidFill>
                  <a:srgbClr val="2A3F52"/>
                </a:solidFill>
                <a:effectLst/>
                <a:latin typeface="Roboto" panose="02000000000000000000" pitchFamily="2" charset="0"/>
                <a:ea typeface="Roboto" panose="02000000000000000000" pitchFamily="2" charset="0"/>
              </a:rPr>
              <a:t>)</a:t>
            </a:r>
          </a:p>
          <a:p>
            <a:pPr>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E1000 (Cholinezuur)</a:t>
            </a:r>
          </a:p>
          <a:p>
            <a:pPr algn="l">
              <a:buFont typeface="Arial" panose="020B0604020202020204" pitchFamily="34" charset="0"/>
              <a:buChar char="•"/>
            </a:pPr>
            <a:r>
              <a:rPr lang="nl-NL" sz="2400" b="0" i="0" dirty="0">
                <a:solidFill>
                  <a:srgbClr val="2A3F52"/>
                </a:solidFill>
                <a:effectLst/>
                <a:latin typeface="Roboto" panose="02000000000000000000" pitchFamily="2" charset="0"/>
                <a:ea typeface="Roboto" panose="02000000000000000000" pitchFamily="2" charset="0"/>
              </a:rPr>
              <a:t>E1105 (</a:t>
            </a:r>
            <a:r>
              <a:rPr lang="nl-NL" sz="2400" b="0" i="0" dirty="0" err="1">
                <a:solidFill>
                  <a:srgbClr val="2A3F52"/>
                </a:solidFill>
                <a:effectLst/>
                <a:latin typeface="Roboto" panose="02000000000000000000" pitchFamily="2" charset="0"/>
                <a:ea typeface="Roboto" panose="02000000000000000000" pitchFamily="2" charset="0"/>
              </a:rPr>
              <a:t>Lysozym</a:t>
            </a:r>
            <a:r>
              <a:rPr lang="nl-NL" sz="2400" b="0" i="0" dirty="0">
                <a:solidFill>
                  <a:srgbClr val="2A3F52"/>
                </a:solidFill>
                <a:effectLst/>
                <a:latin typeface="Roboto" panose="02000000000000000000" pitchFamily="2" charset="0"/>
                <a:ea typeface="Roboto" panose="02000000000000000000" pitchFamily="2" charset="0"/>
              </a:rPr>
              <a:t>, </a:t>
            </a:r>
            <a:r>
              <a:rPr lang="nl-NL" sz="2400" b="0" i="0" dirty="0" err="1">
                <a:solidFill>
                  <a:srgbClr val="2A3F52"/>
                </a:solidFill>
                <a:effectLst/>
                <a:latin typeface="Roboto" panose="02000000000000000000" pitchFamily="2" charset="0"/>
                <a:ea typeface="Roboto" panose="02000000000000000000" pitchFamily="2" charset="0"/>
              </a:rPr>
              <a:t>Lysozym</a:t>
            </a:r>
            <a:r>
              <a:rPr lang="nl-NL" sz="2400" b="0" i="0" dirty="0">
                <a:solidFill>
                  <a:srgbClr val="2A3F52"/>
                </a:solidFill>
                <a:effectLst/>
                <a:latin typeface="Roboto" panose="02000000000000000000" pitchFamily="2" charset="0"/>
                <a:ea typeface="Roboto" panose="02000000000000000000" pitchFamily="2" charset="0"/>
              </a:rPr>
              <a:t> </a:t>
            </a:r>
            <a:r>
              <a:rPr lang="nl-NL" sz="2400" b="0" i="0" dirty="0" err="1">
                <a:solidFill>
                  <a:srgbClr val="2A3F52"/>
                </a:solidFill>
                <a:effectLst/>
                <a:latin typeface="Roboto" panose="02000000000000000000" pitchFamily="2" charset="0"/>
                <a:ea typeface="Roboto" panose="02000000000000000000" pitchFamily="2" charset="0"/>
              </a:rPr>
              <a:t>hydrochloride</a:t>
            </a:r>
            <a:r>
              <a:rPr lang="nl-NL" sz="2400" b="0" i="0" dirty="0">
                <a:solidFill>
                  <a:srgbClr val="2A3F52"/>
                </a:solidFill>
                <a:effectLst/>
                <a:latin typeface="Roboto" panose="02000000000000000000" pitchFamily="2" charset="0"/>
                <a:ea typeface="Roboto" panose="02000000000000000000" pitchFamily="2" charset="0"/>
              </a:rPr>
              <a:t>)</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169200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3" name="Afbeelding 2">
            <a:extLst>
              <a:ext uri="{FF2B5EF4-FFF2-40B4-BE49-F238E27FC236}">
                <a16:creationId xmlns:a16="http://schemas.microsoft.com/office/drawing/2014/main" id="{4B11E4D3-4486-D226-FF0C-EC0937191094}"/>
              </a:ext>
            </a:extLst>
          </p:cNvPr>
          <p:cNvPicPr>
            <a:picLocks noChangeAspect="1"/>
          </p:cNvPicPr>
          <p:nvPr/>
        </p:nvPicPr>
        <p:blipFill>
          <a:blip r:embed="rId4"/>
          <a:stretch>
            <a:fillRect/>
          </a:stretch>
        </p:blipFill>
        <p:spPr>
          <a:xfrm>
            <a:off x="210073" y="251896"/>
            <a:ext cx="3853262" cy="2160000"/>
          </a:xfrm>
          <a:prstGeom prst="rect">
            <a:avLst/>
          </a:prstGeom>
        </p:spPr>
      </p:pic>
      <p:pic>
        <p:nvPicPr>
          <p:cNvPr id="5" name="Afbeelding 4">
            <a:extLst>
              <a:ext uri="{FF2B5EF4-FFF2-40B4-BE49-F238E27FC236}">
                <a16:creationId xmlns:a16="http://schemas.microsoft.com/office/drawing/2014/main" id="{2160FDEC-1A62-7BCC-3CAE-64D525373C14}"/>
              </a:ext>
            </a:extLst>
          </p:cNvPr>
          <p:cNvPicPr>
            <a:picLocks noChangeAspect="1"/>
          </p:cNvPicPr>
          <p:nvPr/>
        </p:nvPicPr>
        <p:blipFill>
          <a:blip r:embed="rId5"/>
          <a:stretch>
            <a:fillRect/>
          </a:stretch>
        </p:blipFill>
        <p:spPr>
          <a:xfrm>
            <a:off x="4464080" y="251896"/>
            <a:ext cx="1727430" cy="2160000"/>
          </a:xfrm>
          <a:prstGeom prst="rect">
            <a:avLst/>
          </a:prstGeom>
        </p:spPr>
      </p:pic>
      <p:pic>
        <p:nvPicPr>
          <p:cNvPr id="7" name="Afbeelding 6">
            <a:extLst>
              <a:ext uri="{FF2B5EF4-FFF2-40B4-BE49-F238E27FC236}">
                <a16:creationId xmlns:a16="http://schemas.microsoft.com/office/drawing/2014/main" id="{9D1377E7-33F1-13D9-B2E2-B0BA13BB2B91}"/>
              </a:ext>
            </a:extLst>
          </p:cNvPr>
          <p:cNvPicPr>
            <a:picLocks noChangeAspect="1"/>
          </p:cNvPicPr>
          <p:nvPr/>
        </p:nvPicPr>
        <p:blipFill>
          <a:blip r:embed="rId6"/>
          <a:stretch>
            <a:fillRect/>
          </a:stretch>
        </p:blipFill>
        <p:spPr>
          <a:xfrm>
            <a:off x="6592255" y="276523"/>
            <a:ext cx="3307200" cy="2160000"/>
          </a:xfrm>
          <a:prstGeom prst="rect">
            <a:avLst/>
          </a:prstGeom>
        </p:spPr>
      </p:pic>
      <p:pic>
        <p:nvPicPr>
          <p:cNvPr id="9" name="Afbeelding 8">
            <a:extLst>
              <a:ext uri="{FF2B5EF4-FFF2-40B4-BE49-F238E27FC236}">
                <a16:creationId xmlns:a16="http://schemas.microsoft.com/office/drawing/2014/main" id="{C909CF54-F4B2-A1BB-1B5C-A13B29978104}"/>
              </a:ext>
            </a:extLst>
          </p:cNvPr>
          <p:cNvPicPr>
            <a:picLocks noChangeAspect="1"/>
          </p:cNvPicPr>
          <p:nvPr/>
        </p:nvPicPr>
        <p:blipFill>
          <a:blip r:embed="rId7"/>
          <a:stretch>
            <a:fillRect/>
          </a:stretch>
        </p:blipFill>
        <p:spPr>
          <a:xfrm>
            <a:off x="365915" y="3625622"/>
            <a:ext cx="4098165" cy="2160000"/>
          </a:xfrm>
          <a:prstGeom prst="rect">
            <a:avLst/>
          </a:prstGeom>
        </p:spPr>
      </p:pic>
      <p:pic>
        <p:nvPicPr>
          <p:cNvPr id="11" name="Afbeelding 10">
            <a:extLst>
              <a:ext uri="{FF2B5EF4-FFF2-40B4-BE49-F238E27FC236}">
                <a16:creationId xmlns:a16="http://schemas.microsoft.com/office/drawing/2014/main" id="{8B6845B8-5819-4B21-3A60-6DEB489FC752}"/>
              </a:ext>
            </a:extLst>
          </p:cNvPr>
          <p:cNvPicPr>
            <a:picLocks noChangeAspect="1"/>
          </p:cNvPicPr>
          <p:nvPr/>
        </p:nvPicPr>
        <p:blipFill>
          <a:blip r:embed="rId8"/>
          <a:stretch>
            <a:fillRect/>
          </a:stretch>
        </p:blipFill>
        <p:spPr>
          <a:xfrm>
            <a:off x="5324855" y="2689742"/>
            <a:ext cx="5842000" cy="3746500"/>
          </a:xfrm>
          <a:prstGeom prst="rect">
            <a:avLst/>
          </a:prstGeom>
        </p:spPr>
      </p:pic>
    </p:spTree>
    <p:extLst>
      <p:ext uri="{BB962C8B-B14F-4D97-AF65-F5344CB8AC3E}">
        <p14:creationId xmlns:p14="http://schemas.microsoft.com/office/powerpoint/2010/main" val="244642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E-nummers in biologische producten</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10126856" cy="4663748"/>
          </a:xfrm>
        </p:spPr>
        <p:txBody>
          <a:bodyPr rtlCol="0">
            <a:normAutofit/>
          </a:bodyPr>
          <a:lstStyle/>
          <a:p>
            <a:pPr marL="285750" indent="-285750" rtl="0">
              <a:buFont typeface="Arial" panose="020B0604020202020204" pitchFamily="34" charset="0"/>
              <a:buChar char="•"/>
            </a:pPr>
            <a:r>
              <a:rPr lang="nl-NL" sz="3200" dirty="0">
                <a:latin typeface="Roboto" panose="02000000000000000000" pitchFamily="2" charset="0"/>
                <a:ea typeface="Roboto" panose="02000000000000000000" pitchFamily="2" charset="0"/>
              </a:rPr>
              <a:t>In biologische producten mogen alleen natuurlijke E-nummers worden gebruikt</a:t>
            </a:r>
          </a:p>
          <a:p>
            <a:pPr marL="285750" indent="-285750" rtl="0">
              <a:buFont typeface="Arial" panose="020B0604020202020204" pitchFamily="34" charset="0"/>
              <a:buChar char="•"/>
            </a:pPr>
            <a:r>
              <a:rPr lang="nl-NL" sz="3200" dirty="0">
                <a:latin typeface="Roboto" panose="02000000000000000000" pitchFamily="2" charset="0"/>
                <a:ea typeface="Roboto" panose="02000000000000000000" pitchFamily="2" charset="0"/>
              </a:rPr>
              <a:t>En alleen stoffen die essentieel zijn</a:t>
            </a:r>
          </a:p>
          <a:p>
            <a:pPr marL="285750" indent="-285750" rtl="0">
              <a:buFont typeface="Arial" panose="020B0604020202020204" pitchFamily="34" charset="0"/>
              <a:buChar char="•"/>
            </a:pPr>
            <a:r>
              <a:rPr lang="nl-NL" sz="3200" dirty="0">
                <a:latin typeface="Roboto" panose="02000000000000000000" pitchFamily="2" charset="0"/>
                <a:ea typeface="Roboto" panose="02000000000000000000" pitchFamily="2" charset="0"/>
              </a:rPr>
              <a:t>E406, </a:t>
            </a:r>
            <a:r>
              <a:rPr lang="nl-NL" sz="3200" dirty="0" err="1">
                <a:latin typeface="Roboto" panose="02000000000000000000" pitchFamily="2" charset="0"/>
                <a:ea typeface="Roboto" panose="02000000000000000000" pitchFamily="2" charset="0"/>
              </a:rPr>
              <a:t>Agar</a:t>
            </a:r>
            <a:r>
              <a:rPr lang="nl-NL" sz="3200" dirty="0">
                <a:latin typeface="Roboto" panose="02000000000000000000" pitchFamily="2" charset="0"/>
                <a:ea typeface="Roboto" panose="02000000000000000000" pitchFamily="2" charset="0"/>
              </a:rPr>
              <a:t> </a:t>
            </a:r>
            <a:r>
              <a:rPr lang="nl-NL" sz="3200" dirty="0" err="1">
                <a:latin typeface="Roboto" panose="02000000000000000000" pitchFamily="2" charset="0"/>
                <a:ea typeface="Roboto" panose="02000000000000000000" pitchFamily="2" charset="0"/>
              </a:rPr>
              <a:t>agar</a:t>
            </a:r>
            <a:r>
              <a:rPr lang="nl-NL" sz="3200" dirty="0">
                <a:latin typeface="Roboto" panose="02000000000000000000" pitchFamily="2" charset="0"/>
                <a:ea typeface="Roboto" panose="02000000000000000000" pitchFamily="2" charset="0"/>
              </a:rPr>
              <a:t> (gelatine)</a:t>
            </a:r>
            <a:br>
              <a:rPr lang="nl-NL" sz="3200" dirty="0">
                <a:latin typeface="Roboto" panose="02000000000000000000" pitchFamily="2" charset="0"/>
                <a:ea typeface="Roboto" panose="02000000000000000000" pitchFamily="2" charset="0"/>
              </a:rPr>
            </a:br>
            <a:r>
              <a:rPr lang="nl-NL" sz="3200" dirty="0">
                <a:latin typeface="Roboto" panose="02000000000000000000" pitchFamily="2" charset="0"/>
                <a:ea typeface="Roboto" panose="02000000000000000000" pitchFamily="2" charset="0"/>
              </a:rPr>
              <a:t>E407, </a:t>
            </a:r>
            <a:r>
              <a:rPr lang="nl-NL" sz="3200" dirty="0" err="1">
                <a:latin typeface="Roboto" panose="02000000000000000000" pitchFamily="2" charset="0"/>
                <a:ea typeface="Roboto" panose="02000000000000000000" pitchFamily="2" charset="0"/>
              </a:rPr>
              <a:t>Carrageen</a:t>
            </a:r>
            <a:r>
              <a:rPr lang="nl-NL" sz="3200" dirty="0">
                <a:latin typeface="Roboto" panose="02000000000000000000" pitchFamily="2" charset="0"/>
                <a:ea typeface="Roboto" panose="02000000000000000000" pitchFamily="2" charset="0"/>
              </a:rPr>
              <a:t> (verdikking en stabilisator)</a:t>
            </a:r>
            <a:br>
              <a:rPr lang="nl-NL" sz="3200" dirty="0">
                <a:latin typeface="Roboto" panose="02000000000000000000" pitchFamily="2" charset="0"/>
                <a:ea typeface="Roboto" panose="02000000000000000000" pitchFamily="2" charset="0"/>
              </a:rPr>
            </a:br>
            <a:r>
              <a:rPr lang="nl-NL" sz="3200" dirty="0">
                <a:latin typeface="Roboto" panose="02000000000000000000" pitchFamily="2" charset="0"/>
                <a:ea typeface="Roboto" panose="02000000000000000000" pitchFamily="2" charset="0"/>
              </a:rPr>
              <a:t>E410, Johannesbroodpitmeel (verdikking)</a:t>
            </a:r>
            <a:br>
              <a:rPr lang="nl-NL" sz="3200" dirty="0">
                <a:latin typeface="Roboto" panose="02000000000000000000" pitchFamily="2" charset="0"/>
                <a:ea typeface="Roboto" panose="02000000000000000000" pitchFamily="2" charset="0"/>
              </a:rPr>
            </a:br>
            <a:r>
              <a:rPr lang="nl-NL" sz="3200" dirty="0">
                <a:latin typeface="Roboto" panose="02000000000000000000" pitchFamily="2" charset="0"/>
                <a:ea typeface="Roboto" panose="02000000000000000000" pitchFamily="2" charset="0"/>
              </a:rPr>
              <a:t>E300, Ascorbinezuur (vitamine C)</a:t>
            </a: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16172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Verdachte E-nummers: AZO kleurstoffen</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361328"/>
            <a:ext cx="10644787" cy="4940860"/>
          </a:xfrm>
        </p:spPr>
        <p:txBody>
          <a:bodyPr rtlCol="0">
            <a:normAutofit/>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Synthetische kleurstoffen; komen niet in de natuur voor</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Meest gebruikte kleurstoffen; 60-70% in textiel en voeding</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Afbraakproducten zijn giftig</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Hyperactiviteit (ADHD) en concentratieverlies bij kinderen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Allergie en astma bij contact</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Waarschuwing verplicht; soms verboden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E102, </a:t>
            </a:r>
            <a:r>
              <a:rPr lang="nl-NL" sz="2400" dirty="0" err="1">
                <a:latin typeface="Roboto" panose="02000000000000000000" pitchFamily="2" charset="0"/>
                <a:ea typeface="Roboto" panose="02000000000000000000" pitchFamily="2" charset="0"/>
              </a:rPr>
              <a:t>Tartrazine</a:t>
            </a:r>
            <a:r>
              <a:rPr lang="nl-NL" sz="2400" dirty="0">
                <a:latin typeface="Roboto" panose="02000000000000000000" pitchFamily="2" charset="0"/>
                <a:ea typeface="Roboto" panose="02000000000000000000" pitchFamily="2" charset="0"/>
              </a:rPr>
              <a:t>; E107, Geel 2G; E110, Zonnegeel FCF; E122, </a:t>
            </a:r>
            <a:r>
              <a:rPr lang="nl-NL" sz="2400" dirty="0" err="1">
                <a:latin typeface="Roboto" panose="02000000000000000000" pitchFamily="2" charset="0"/>
                <a:ea typeface="Roboto" panose="02000000000000000000" pitchFamily="2" charset="0"/>
              </a:rPr>
              <a:t>Azorubine</a:t>
            </a:r>
            <a:r>
              <a:rPr lang="nl-NL" sz="2400" dirty="0">
                <a:latin typeface="Roboto" panose="02000000000000000000" pitchFamily="2" charset="0"/>
                <a:ea typeface="Roboto" panose="02000000000000000000" pitchFamily="2" charset="0"/>
              </a:rPr>
              <a:t>; E123, </a:t>
            </a:r>
            <a:r>
              <a:rPr lang="nl-NL" sz="2400" dirty="0" err="1">
                <a:latin typeface="Roboto" panose="02000000000000000000" pitchFamily="2" charset="0"/>
                <a:ea typeface="Roboto" panose="02000000000000000000" pitchFamily="2" charset="0"/>
              </a:rPr>
              <a:t>Amaranth</a:t>
            </a:r>
            <a:r>
              <a:rPr lang="nl-NL" sz="2400" dirty="0">
                <a:latin typeface="Roboto" panose="02000000000000000000" pitchFamily="2" charset="0"/>
                <a:ea typeface="Roboto" panose="02000000000000000000" pitchFamily="2" charset="0"/>
              </a:rPr>
              <a:t>; E124, Ponceau 4R; E129, </a:t>
            </a:r>
            <a:r>
              <a:rPr lang="nl-NL" sz="2400" dirty="0" err="1">
                <a:latin typeface="Roboto" panose="02000000000000000000" pitchFamily="2" charset="0"/>
                <a:ea typeface="Roboto" panose="02000000000000000000" pitchFamily="2" charset="0"/>
              </a:rPr>
              <a:t>Allurarood</a:t>
            </a:r>
            <a:r>
              <a:rPr lang="nl-NL" sz="2400" dirty="0">
                <a:latin typeface="Roboto" panose="02000000000000000000" pitchFamily="2" charset="0"/>
                <a:ea typeface="Roboto" panose="02000000000000000000" pitchFamily="2" charset="0"/>
              </a:rPr>
              <a:t>; E151, </a:t>
            </a:r>
            <a:r>
              <a:rPr lang="nl-NL" sz="2400" dirty="0" err="1">
                <a:latin typeface="Roboto" panose="02000000000000000000" pitchFamily="2" charset="0"/>
                <a:ea typeface="Roboto" panose="02000000000000000000" pitchFamily="2" charset="0"/>
              </a:rPr>
              <a:t>Briljantzwart</a:t>
            </a:r>
            <a:r>
              <a:rPr lang="nl-NL" sz="2400" dirty="0">
                <a:latin typeface="Roboto" panose="02000000000000000000" pitchFamily="2" charset="0"/>
                <a:ea typeface="Roboto" panose="02000000000000000000" pitchFamily="2" charset="0"/>
              </a:rPr>
              <a:t>; E154, Bruin FK; </a:t>
            </a:r>
            <a:br>
              <a:rPr lang="nl-NL" sz="2400" dirty="0">
                <a:latin typeface="Roboto" panose="02000000000000000000" pitchFamily="2" charset="0"/>
                <a:ea typeface="Roboto" panose="02000000000000000000" pitchFamily="2" charset="0"/>
              </a:rPr>
            </a:br>
            <a:r>
              <a:rPr lang="nl-NL" sz="2400" dirty="0">
                <a:latin typeface="Roboto" panose="02000000000000000000" pitchFamily="2" charset="0"/>
                <a:ea typeface="Roboto" panose="02000000000000000000" pitchFamily="2" charset="0"/>
              </a:rPr>
              <a:t>E180, </a:t>
            </a:r>
            <a:r>
              <a:rPr lang="nl-NL" sz="2400" dirty="0" err="1">
                <a:latin typeface="Roboto" panose="02000000000000000000" pitchFamily="2" charset="0"/>
                <a:ea typeface="Roboto" panose="02000000000000000000" pitchFamily="2" charset="0"/>
              </a:rPr>
              <a:t>Litholrubine</a:t>
            </a:r>
            <a:r>
              <a:rPr lang="nl-NL" sz="2400" dirty="0">
                <a:latin typeface="Roboto" panose="02000000000000000000" pitchFamily="2" charset="0"/>
                <a:ea typeface="Roboto" panose="02000000000000000000" pitchFamily="2" charset="0"/>
              </a:rPr>
              <a:t> BK</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344000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Waar kan kleurstof in zitten?</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5855672" cy="4663748"/>
          </a:xfrm>
        </p:spPr>
        <p:txBody>
          <a:bodyPr rtlCol="0">
            <a:normAutofit fontScale="92500" lnSpcReduction="20000"/>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Textiel </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Vleesproducten en vleesvervangers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Melkproducten, zoals toetjes en room met een smaakje</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Kaas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Moutbrood</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Smeerbare boter</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IJs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Rood conservenfruit</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Jam, marmelade</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Groenten in azijn, olie of pekel</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
        <p:nvSpPr>
          <p:cNvPr id="5" name="Tijdelijke aanduiding voor tekst 6">
            <a:extLst>
              <a:ext uri="{FF2B5EF4-FFF2-40B4-BE49-F238E27FC236}">
                <a16:creationId xmlns:a16="http://schemas.microsoft.com/office/drawing/2014/main" id="{1CD9FAA6-A96A-12A2-7649-B1843094D3E6}"/>
              </a:ext>
            </a:extLst>
          </p:cNvPr>
          <p:cNvSpPr txBox="1">
            <a:spLocks/>
          </p:cNvSpPr>
          <p:nvPr/>
        </p:nvSpPr>
        <p:spPr>
          <a:xfrm>
            <a:off x="6482512" y="1638440"/>
            <a:ext cx="5568113" cy="4663748"/>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Sommige vis</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Ontbijtgranen met vruchtensmaak</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Soepen en bouillons</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Kruidenmixen</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Mosterd</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Noedels</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Gedistilleerde drank</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Snacks</a:t>
            </a:r>
          </a:p>
          <a:p>
            <a:pPr marL="285750" indent="-285750" rtl="0">
              <a:buFont typeface="Arial" panose="020B0604020202020204" pitchFamily="34" charset="0"/>
              <a:buChar char="•"/>
            </a:pPr>
            <a:r>
              <a:rPr lang="nl-NL" sz="2200" dirty="0">
                <a:latin typeface="Roboto" panose="02000000000000000000" pitchFamily="2" charset="0"/>
                <a:ea typeface="Roboto" panose="02000000000000000000" pitchFamily="2" charset="0"/>
              </a:rPr>
              <a:t>Snoepgoed </a:t>
            </a:r>
          </a:p>
        </p:txBody>
      </p:sp>
    </p:spTree>
    <p:extLst>
      <p:ext uri="{BB962C8B-B14F-4D97-AF65-F5344CB8AC3E}">
        <p14:creationId xmlns:p14="http://schemas.microsoft.com/office/powerpoint/2010/main" val="3189604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Verdachte E-nummers en hersenschade</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0540513" cy="4663748"/>
          </a:xfrm>
        </p:spPr>
        <p:txBody>
          <a:bodyPr rtlCol="0">
            <a:normAutofit/>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VU/AMC: explosieve groei dementerenden tussen</a:t>
            </a:r>
            <a:br>
              <a:rPr lang="nl-NL" sz="2400" dirty="0">
                <a:latin typeface="Roboto" panose="02000000000000000000" pitchFamily="2" charset="0"/>
                <a:ea typeface="Roboto" panose="02000000000000000000" pitchFamily="2" charset="0"/>
              </a:rPr>
            </a:br>
            <a:r>
              <a:rPr lang="nl-NL" sz="2400" dirty="0">
                <a:latin typeface="Roboto" panose="02000000000000000000" pitchFamily="2" charset="0"/>
                <a:ea typeface="Roboto" panose="02000000000000000000" pitchFamily="2" charset="0"/>
              </a:rPr>
              <a:t>50-60 jaar</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Advies: verbod op kunstmatige zoetstoffen en smaakversterkers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Zoetstoffen: E950 – E967</a:t>
            </a:r>
            <a:br>
              <a:rPr lang="nl-NL" sz="2400" dirty="0">
                <a:latin typeface="Roboto" panose="02000000000000000000" pitchFamily="2" charset="0"/>
                <a:ea typeface="Roboto" panose="02000000000000000000" pitchFamily="2" charset="0"/>
              </a:rPr>
            </a:br>
            <a:r>
              <a:rPr lang="nl-NL" sz="2400" dirty="0">
                <a:latin typeface="Roboto" panose="02000000000000000000" pitchFamily="2" charset="0"/>
                <a:ea typeface="Roboto" panose="02000000000000000000" pitchFamily="2" charset="0"/>
              </a:rPr>
              <a:t>vooral: Aspartaam, E951</a:t>
            </a:r>
            <a:br>
              <a:rPr lang="nl-NL" sz="2400" dirty="0">
                <a:latin typeface="Roboto" panose="02000000000000000000" pitchFamily="2" charset="0"/>
                <a:ea typeface="Roboto" panose="02000000000000000000" pitchFamily="2" charset="0"/>
              </a:rPr>
            </a:br>
            <a:r>
              <a:rPr lang="nl-NL" sz="2400" dirty="0">
                <a:latin typeface="Roboto" panose="02000000000000000000" pitchFamily="2" charset="0"/>
                <a:ea typeface="Roboto" panose="02000000000000000000" pitchFamily="2" charset="0"/>
              </a:rPr>
              <a:t>verboden: Titaniumdioxide, E171 (CI 77891 in tandpasta)</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Smaakversterkers: E600 – E699</a:t>
            </a:r>
            <a:br>
              <a:rPr lang="nl-NL" sz="2400" dirty="0">
                <a:latin typeface="Roboto" panose="02000000000000000000" pitchFamily="2" charset="0"/>
                <a:ea typeface="Roboto" panose="02000000000000000000" pitchFamily="2" charset="0"/>
              </a:rPr>
            </a:br>
            <a:r>
              <a:rPr lang="nl-NL" sz="2400" dirty="0">
                <a:latin typeface="Roboto" panose="02000000000000000000" pitchFamily="2" charset="0"/>
                <a:ea typeface="Roboto" panose="02000000000000000000" pitchFamily="2" charset="0"/>
              </a:rPr>
              <a:t>vooral: MSG, E621 (Chinees restaurant syndroom)</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142476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Goed voor je hersenen</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1270429" cy="4663748"/>
          </a:xfrm>
        </p:spPr>
        <p:txBody>
          <a:bodyPr rtlCol="0">
            <a:normAutofit/>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Vitamine A; lever(-worst, -kaas, -paté), bladgroenten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Alle B vitaminen; granen, peulvruchten, noten, vlees, vis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Vitamine C; paprika, spruiten, broccoli, kiwi, citrusfruit</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Vitamine D; zonlicht, supplement</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Vitamine E; zonnebloemolie, noten, granen, fruit, bladgroenten</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Omega 3; haring, makreel, zalm, sardines</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Jodium, ijzer en zink; zuivel, eieren, vis, lever, kip, noten, bladgroenten; schaal- en schelpdieren</a:t>
            </a: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334818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a:xfrm>
            <a:off x="432000" y="432000"/>
            <a:ext cx="11340000" cy="530526"/>
          </a:xfrm>
        </p:spPr>
        <p:txBody>
          <a:bodyPr rtlCol="0">
            <a:normAutofit fontScale="90000"/>
          </a:bodyPr>
          <a:lstStyle/>
          <a:p>
            <a:pPr rtl="0"/>
            <a:r>
              <a:rPr lang="nl-NL" dirty="0">
                <a:latin typeface="Roboto" panose="02000000000000000000" pitchFamily="2" charset="0"/>
                <a:ea typeface="Roboto" panose="02000000000000000000" pitchFamily="2" charset="0"/>
              </a:rPr>
              <a:t>Interessante sites</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10126856" cy="4663748"/>
          </a:xfrm>
        </p:spPr>
        <p:txBody>
          <a:bodyPr rtlCol="0">
            <a:normAutofit/>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Foodwatch.org</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Voedingscentrum.nl</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Nl.wikipedia.org</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Watzitwaarin.nl</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RIVM.nl</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aHealthylife.nl</a:t>
            </a:r>
          </a:p>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Smartphone: E-nummers app</a:t>
            </a: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234793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790B042-CA63-46F2-8F15-D0439DCBE1A6}"/>
              </a:ext>
            </a:extLst>
          </p:cNvPr>
          <p:cNvSpPr>
            <a:spLocks noGrp="1"/>
          </p:cNvSpPr>
          <p:nvPr>
            <p:ph type="body" sz="quarter" idx="12"/>
          </p:nvPr>
        </p:nvSpPr>
        <p:spPr>
          <a:xfrm>
            <a:off x="3066158" y="2463801"/>
            <a:ext cx="6145416" cy="2780552"/>
          </a:xfrm>
        </p:spPr>
        <p:txBody>
          <a:bodyPr>
            <a:normAutofit/>
          </a:bodyPr>
          <a:lstStyle/>
          <a:p>
            <a:pPr marL="0" indent="0" algn="ctr">
              <a:buNone/>
            </a:pPr>
            <a:r>
              <a:rPr lang="nl-NL" sz="4800" dirty="0"/>
              <a:t>Wat willen    jouw darmen 	je vertellen?</a:t>
            </a: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4" name="Afbeelding 3">
            <a:extLst>
              <a:ext uri="{FF2B5EF4-FFF2-40B4-BE49-F238E27FC236}">
                <a16:creationId xmlns:a16="http://schemas.microsoft.com/office/drawing/2014/main" id="{5044C3D5-D17C-432C-B7CE-121D19792099}"/>
              </a:ext>
            </a:extLst>
          </p:cNvPr>
          <p:cNvPicPr>
            <a:picLocks noChangeAspect="1"/>
          </p:cNvPicPr>
          <p:nvPr/>
        </p:nvPicPr>
        <p:blipFill>
          <a:blip r:embed="rId4"/>
          <a:stretch>
            <a:fillRect/>
          </a:stretch>
        </p:blipFill>
        <p:spPr>
          <a:xfrm>
            <a:off x="5713757" y="2498335"/>
            <a:ext cx="1084391" cy="2340000"/>
          </a:xfrm>
          <a:prstGeom prst="rect">
            <a:avLst/>
          </a:prstGeom>
        </p:spPr>
      </p:pic>
      <p:pic>
        <p:nvPicPr>
          <p:cNvPr id="8" name="Afbeelding 7">
            <a:extLst>
              <a:ext uri="{FF2B5EF4-FFF2-40B4-BE49-F238E27FC236}">
                <a16:creationId xmlns:a16="http://schemas.microsoft.com/office/drawing/2014/main" id="{AEC27625-992C-41DA-9252-ECA8656A927D}"/>
              </a:ext>
            </a:extLst>
          </p:cNvPr>
          <p:cNvPicPr>
            <a:picLocks noChangeAspect="1"/>
          </p:cNvPicPr>
          <p:nvPr/>
        </p:nvPicPr>
        <p:blipFill>
          <a:blip r:embed="rId5"/>
          <a:stretch>
            <a:fillRect/>
          </a:stretch>
        </p:blipFill>
        <p:spPr>
          <a:xfrm>
            <a:off x="6798148" y="2498335"/>
            <a:ext cx="2340000" cy="2340000"/>
          </a:xfrm>
          <a:prstGeom prst="rect">
            <a:avLst/>
          </a:prstGeom>
        </p:spPr>
      </p:pic>
      <p:pic>
        <p:nvPicPr>
          <p:cNvPr id="10" name="Afbeelding 9">
            <a:extLst>
              <a:ext uri="{FF2B5EF4-FFF2-40B4-BE49-F238E27FC236}">
                <a16:creationId xmlns:a16="http://schemas.microsoft.com/office/drawing/2014/main" id="{33F99534-A9F7-42D5-A717-BF73670A2BF6}"/>
              </a:ext>
            </a:extLst>
          </p:cNvPr>
          <p:cNvPicPr>
            <a:picLocks noChangeAspect="1"/>
          </p:cNvPicPr>
          <p:nvPr/>
        </p:nvPicPr>
        <p:blipFill>
          <a:blip r:embed="rId6"/>
          <a:stretch>
            <a:fillRect/>
          </a:stretch>
        </p:blipFill>
        <p:spPr>
          <a:xfrm>
            <a:off x="3485671" y="2498335"/>
            <a:ext cx="2228086" cy="2340000"/>
          </a:xfrm>
          <a:prstGeom prst="rect">
            <a:avLst/>
          </a:prstGeom>
        </p:spPr>
      </p:pic>
    </p:spTree>
    <p:extLst>
      <p:ext uri="{BB962C8B-B14F-4D97-AF65-F5344CB8AC3E}">
        <p14:creationId xmlns:p14="http://schemas.microsoft.com/office/powerpoint/2010/main" val="3905002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
        <p:nvSpPr>
          <p:cNvPr id="3" name="Tijdelijke aanduiding voor tekst 2">
            <a:extLst>
              <a:ext uri="{FF2B5EF4-FFF2-40B4-BE49-F238E27FC236}">
                <a16:creationId xmlns:a16="http://schemas.microsoft.com/office/drawing/2014/main" id="{8E618C8A-629D-4FB7-BAE5-96A9D9DAE019}"/>
              </a:ext>
            </a:extLst>
          </p:cNvPr>
          <p:cNvSpPr>
            <a:spLocks noGrp="1"/>
          </p:cNvSpPr>
          <p:nvPr>
            <p:ph type="body" sz="quarter" idx="12"/>
          </p:nvPr>
        </p:nvSpPr>
        <p:spPr>
          <a:xfrm>
            <a:off x="2744873" y="1740569"/>
            <a:ext cx="7233315" cy="3785936"/>
          </a:xfrm>
        </p:spPr>
        <p:txBody>
          <a:bodyPr>
            <a:normAutofit/>
          </a:bodyPr>
          <a:lstStyle/>
          <a:p>
            <a:pPr marL="0" indent="0" algn="r">
              <a:buNone/>
            </a:pPr>
            <a:endParaRPr lang="nl-NL" sz="4000" dirty="0"/>
          </a:p>
          <a:p>
            <a:pPr marL="0" indent="0" algn="ctr">
              <a:buNone/>
            </a:pPr>
            <a:r>
              <a:rPr lang="nl-NL" sz="4000" dirty="0"/>
              <a:t>BEDANKT VOOR JULLIE AANWEZIGHEID EN JULLIE INBRENG!</a:t>
            </a:r>
          </a:p>
        </p:txBody>
      </p:sp>
    </p:spTree>
    <p:extLst>
      <p:ext uri="{BB962C8B-B14F-4D97-AF65-F5344CB8AC3E}">
        <p14:creationId xmlns:p14="http://schemas.microsoft.com/office/powerpoint/2010/main" val="81202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4" name="Afbeelding 3">
            <a:extLst>
              <a:ext uri="{FF2B5EF4-FFF2-40B4-BE49-F238E27FC236}">
                <a16:creationId xmlns:a16="http://schemas.microsoft.com/office/drawing/2014/main" id="{6C8ACE6F-474F-D879-6BCE-80D389825116}"/>
              </a:ext>
            </a:extLst>
          </p:cNvPr>
          <p:cNvPicPr>
            <a:picLocks noChangeAspect="1"/>
          </p:cNvPicPr>
          <p:nvPr/>
        </p:nvPicPr>
        <p:blipFill>
          <a:blip r:embed="rId4"/>
          <a:stretch>
            <a:fillRect/>
          </a:stretch>
        </p:blipFill>
        <p:spPr>
          <a:xfrm>
            <a:off x="1698171" y="236621"/>
            <a:ext cx="7680000" cy="4320000"/>
          </a:xfrm>
          <a:prstGeom prst="rect">
            <a:avLst/>
          </a:prstGeom>
        </p:spPr>
      </p:pic>
      <p:sp>
        <p:nvSpPr>
          <p:cNvPr id="10" name="Titel 1">
            <a:extLst>
              <a:ext uri="{FF2B5EF4-FFF2-40B4-BE49-F238E27FC236}">
                <a16:creationId xmlns:a16="http://schemas.microsoft.com/office/drawing/2014/main" id="{FCC76321-14B1-A66C-160C-BD09EAD188C6}"/>
              </a:ext>
            </a:extLst>
          </p:cNvPr>
          <p:cNvSpPr>
            <a:spLocks noGrp="1"/>
          </p:cNvSpPr>
          <p:nvPr>
            <p:ph type="title"/>
          </p:nvPr>
        </p:nvSpPr>
        <p:spPr>
          <a:xfrm>
            <a:off x="152400" y="4786285"/>
            <a:ext cx="11340000" cy="1835094"/>
          </a:xfrm>
        </p:spPr>
        <p:txBody>
          <a:bodyPr rtlCol="0">
            <a:noAutofit/>
          </a:bodyPr>
          <a:lstStyle/>
          <a:p>
            <a:pPr algn="ctr" rtl="0"/>
            <a:r>
              <a:rPr lang="nl-NL" sz="2400" i="0" dirty="0">
                <a:solidFill>
                  <a:srgbClr val="222222"/>
                </a:solidFill>
                <a:effectLst/>
                <a:latin typeface="Roboto" panose="02000000000000000000" pitchFamily="2" charset="0"/>
                <a:ea typeface="Roboto" panose="02000000000000000000" pitchFamily="2" charset="0"/>
              </a:rPr>
              <a:t>Kinderartsen adviseren ouders om baby’s geen vitamine D-druppels met de toevoeging </a:t>
            </a:r>
            <a:r>
              <a:rPr lang="nl-NL" sz="2400" i="0" dirty="0" err="1">
                <a:solidFill>
                  <a:srgbClr val="222222"/>
                </a:solidFill>
                <a:effectLst/>
                <a:latin typeface="Roboto" panose="02000000000000000000" pitchFamily="2" charset="0"/>
                <a:ea typeface="Roboto" panose="02000000000000000000" pitchFamily="2" charset="0"/>
              </a:rPr>
              <a:t>propylgallaat</a:t>
            </a:r>
            <a:r>
              <a:rPr lang="nl-NL" sz="2400" i="0" dirty="0">
                <a:solidFill>
                  <a:srgbClr val="222222"/>
                </a:solidFill>
                <a:effectLst/>
                <a:latin typeface="Roboto" panose="02000000000000000000" pitchFamily="2" charset="0"/>
                <a:ea typeface="Roboto" panose="02000000000000000000" pitchFamily="2" charset="0"/>
              </a:rPr>
              <a:t> (E310) te geven. Ze doen dat in reactie op onderzoek van RTL Nieuws. Bovendien is het bij wet verboden dit soort toevoegingen in supplementen voor baby’s en peuters te gebruiken</a:t>
            </a:r>
            <a:endParaRPr lang="nl-NL"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6191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E6C1-B1C5-40C3-9B90-EF2666FB1C28}"/>
              </a:ext>
            </a:extLst>
          </p:cNvPr>
          <p:cNvSpPr>
            <a:spLocks noGrp="1"/>
          </p:cNvSpPr>
          <p:nvPr>
            <p:ph type="title"/>
          </p:nvPr>
        </p:nvSpPr>
        <p:spPr/>
        <p:txBody>
          <a:bodyPr rtlCol="0">
            <a:normAutofit fontScale="90000"/>
          </a:bodyPr>
          <a:lstStyle/>
          <a:p>
            <a:pPr rtl="0"/>
            <a:r>
              <a:rPr lang="nl-NL" dirty="0">
                <a:latin typeface="Roboto" panose="02000000000000000000" pitchFamily="2" charset="0"/>
                <a:ea typeface="Roboto" panose="02000000000000000000" pitchFamily="2" charset="0"/>
              </a:rPr>
              <a:t>Inhoud</a:t>
            </a:r>
          </a:p>
        </p:txBody>
      </p:sp>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10211650" cy="4663748"/>
          </a:xfrm>
        </p:spPr>
        <p:txBody>
          <a:bodyPr rtlCol="0">
            <a:normAutofit/>
          </a:bodyPr>
          <a:lstStyle/>
          <a:p>
            <a:pPr marL="285750" indent="-285750" rtl="0">
              <a:buFont typeface="Arial" panose="020B0604020202020204" pitchFamily="34" charset="0"/>
              <a:buChar char="•"/>
            </a:pPr>
            <a:r>
              <a:rPr lang="nl-NL" sz="2400" dirty="0">
                <a:latin typeface="Roboto" panose="02000000000000000000" pitchFamily="2" charset="0"/>
                <a:ea typeface="Roboto" panose="02000000000000000000" pitchFamily="2" charset="0"/>
              </a:rPr>
              <a:t>E-nummers: waar of niet waar?</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Wat zijn E-nummers?</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Wie bepaalt en handhaaft?</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E-nummer groepen</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Natuurlijk/synthetisch</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Vegetarisch, veganistisch, biologisch</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Verdachte E-nummers</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Goed voor de hersenen</a:t>
            </a:r>
          </a:p>
          <a:p>
            <a:pPr marL="285750" indent="-285750">
              <a:buFont typeface="Arial" panose="020B0604020202020204" pitchFamily="34" charset="0"/>
              <a:buChar char="•"/>
            </a:pPr>
            <a:r>
              <a:rPr lang="nl-NL" sz="2400" dirty="0">
                <a:latin typeface="Roboto" panose="02000000000000000000" pitchFamily="2" charset="0"/>
                <a:ea typeface="Roboto" panose="02000000000000000000" pitchFamily="2" charset="0"/>
              </a:rPr>
              <a:t>Interessante sites</a:t>
            </a: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360515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10061542" cy="4663748"/>
          </a:xfrm>
        </p:spPr>
        <p:txBody>
          <a:bodyPr rtlCol="0">
            <a:normAutofit/>
          </a:bodyPr>
          <a:lstStyle/>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a:p>
            <a:pPr marL="285750" indent="-285750" rtl="0">
              <a:buFont typeface="Arial" panose="020B0604020202020204" pitchFamily="34" charset="0"/>
              <a:buChar char="•"/>
            </a:pPr>
            <a:endParaRPr lang="nl-NL" sz="2400" dirty="0">
              <a:latin typeface="Roboto" panose="02000000000000000000" pitchFamily="2" charset="0"/>
              <a:ea typeface="Roboto" panose="02000000000000000000" pitchFamily="2" charset="0"/>
            </a:endParaRPr>
          </a:p>
          <a:p>
            <a:pPr marL="0" indent="0" algn="ctr" rtl="0">
              <a:buNone/>
            </a:pPr>
            <a:r>
              <a:rPr lang="nl-NL" sz="4400" dirty="0">
                <a:latin typeface="Roboto" panose="02000000000000000000" pitchFamily="2" charset="0"/>
                <a:ea typeface="Roboto" panose="02000000000000000000" pitchFamily="2" charset="0"/>
              </a:rPr>
              <a:t>E-nummers zijn slecht voor je</a:t>
            </a: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312742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5447146" cy="4663748"/>
          </a:xfrm>
        </p:spPr>
        <p:txBody>
          <a:bodyPr rtlCol="0">
            <a:normAutofit/>
          </a:bodyPr>
          <a:lstStyle/>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5" name="Picture 2" descr="A2020-02 Rood kruis - Arts en Accountant">
            <a:extLst>
              <a:ext uri="{FF2B5EF4-FFF2-40B4-BE49-F238E27FC236}">
                <a16:creationId xmlns:a16="http://schemas.microsoft.com/office/drawing/2014/main" id="{BCBCCC5A-32FF-DBFF-CBC2-B5876271A7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819" y="1633023"/>
            <a:ext cx="5360543" cy="46440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6">
            <a:extLst>
              <a:ext uri="{FF2B5EF4-FFF2-40B4-BE49-F238E27FC236}">
                <a16:creationId xmlns:a16="http://schemas.microsoft.com/office/drawing/2014/main" id="{6AA7CD3B-C65E-CF9A-1677-1403D4F2789F}"/>
              </a:ext>
            </a:extLst>
          </p:cNvPr>
          <p:cNvSpPr txBox="1">
            <a:spLocks/>
          </p:cNvSpPr>
          <p:nvPr/>
        </p:nvSpPr>
        <p:spPr>
          <a:xfrm>
            <a:off x="5790363" y="1638440"/>
            <a:ext cx="6439332" cy="4663748"/>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r>
              <a:rPr lang="nl-NL" sz="2400" dirty="0">
                <a:latin typeface="Roboto" panose="02000000000000000000" pitchFamily="2" charset="0"/>
                <a:ea typeface="Roboto" panose="02000000000000000000" pitchFamily="2" charset="0"/>
              </a:rPr>
              <a:t>				</a:t>
            </a:r>
            <a:r>
              <a:rPr lang="nl-NL" sz="4400" dirty="0">
                <a:latin typeface="Roboto" panose="02000000000000000000" pitchFamily="2" charset="0"/>
                <a:ea typeface="Roboto" panose="02000000000000000000" pitchFamily="2" charset="0"/>
              </a:rPr>
              <a:t>NIET WAAR </a:t>
            </a:r>
          </a:p>
        </p:txBody>
      </p:sp>
    </p:spTree>
    <p:extLst>
      <p:ext uri="{BB962C8B-B14F-4D97-AF65-F5344CB8AC3E}">
        <p14:creationId xmlns:p14="http://schemas.microsoft.com/office/powerpoint/2010/main" val="409784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1454913" cy="4663748"/>
          </a:xfrm>
        </p:spPr>
        <p:txBody>
          <a:bodyPr rtlCol="0">
            <a:normAutofit/>
          </a:bodyPr>
          <a:lstStyle/>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algn="ctr" rtl="0">
              <a:buNone/>
            </a:pPr>
            <a:r>
              <a:rPr lang="nl-NL" sz="4400" dirty="0">
                <a:latin typeface="Roboto" panose="02000000000000000000" pitchFamily="2" charset="0"/>
                <a:ea typeface="Roboto" panose="02000000000000000000" pitchFamily="2" charset="0"/>
              </a:rPr>
              <a:t>E-nummers zijn niet natuurlijk</a:t>
            </a: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282111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7" y="1638440"/>
            <a:ext cx="5447146" cy="4663748"/>
          </a:xfrm>
        </p:spPr>
        <p:txBody>
          <a:bodyPr rtlCol="0">
            <a:normAutofit/>
          </a:bodyPr>
          <a:lstStyle/>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pic>
        <p:nvPicPr>
          <p:cNvPr id="5" name="Picture 2" descr="A2020-02 Rood kruis - Arts en Accountant">
            <a:extLst>
              <a:ext uri="{FF2B5EF4-FFF2-40B4-BE49-F238E27FC236}">
                <a16:creationId xmlns:a16="http://schemas.microsoft.com/office/drawing/2014/main" id="{BCBCCC5A-32FF-DBFF-CBC2-B5876271A7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819" y="1633023"/>
            <a:ext cx="5360543" cy="46440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tekst 6">
            <a:extLst>
              <a:ext uri="{FF2B5EF4-FFF2-40B4-BE49-F238E27FC236}">
                <a16:creationId xmlns:a16="http://schemas.microsoft.com/office/drawing/2014/main" id="{6AA7CD3B-C65E-CF9A-1677-1403D4F2789F}"/>
              </a:ext>
            </a:extLst>
          </p:cNvPr>
          <p:cNvSpPr txBox="1">
            <a:spLocks/>
          </p:cNvSpPr>
          <p:nvPr/>
        </p:nvSpPr>
        <p:spPr>
          <a:xfrm>
            <a:off x="5790363" y="1638440"/>
            <a:ext cx="6439332" cy="4663748"/>
          </a:xfrm>
          <a:prstGeom prst="rightArrowCallout">
            <a:avLst>
              <a:gd name="adj1" fmla="val 50000"/>
              <a:gd name="adj2" fmla="val 25000"/>
              <a:gd name="adj3" fmla="val 16186"/>
              <a:gd name="adj4" fmla="val 80493"/>
            </a:avLst>
          </a:prstGeom>
          <a:solidFill>
            <a:schemeClr val="bg1">
              <a:lumMod val="95000"/>
            </a:schemeClr>
          </a:solidFill>
        </p:spPr>
        <p:txBody>
          <a:bodyPr vert="horz" lIns="180000" tIns="180000" rIns="18000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endParaRPr lang="nl-NL" sz="2400" dirty="0">
              <a:latin typeface="Roboto" panose="02000000000000000000" pitchFamily="2" charset="0"/>
              <a:ea typeface="Roboto" panose="02000000000000000000" pitchFamily="2" charset="0"/>
            </a:endParaRPr>
          </a:p>
          <a:p>
            <a:pPr marL="0" indent="0">
              <a:buFont typeface="Wingdings 3" charset="2"/>
              <a:buNone/>
            </a:pPr>
            <a:r>
              <a:rPr lang="nl-NL" sz="2400" dirty="0">
                <a:latin typeface="Roboto" panose="02000000000000000000" pitchFamily="2" charset="0"/>
                <a:ea typeface="Roboto" panose="02000000000000000000" pitchFamily="2" charset="0"/>
              </a:rPr>
              <a:t>				</a:t>
            </a:r>
            <a:r>
              <a:rPr lang="nl-NL" sz="4400" dirty="0">
                <a:latin typeface="Roboto" panose="02000000000000000000" pitchFamily="2" charset="0"/>
                <a:ea typeface="Roboto" panose="02000000000000000000" pitchFamily="2" charset="0"/>
              </a:rPr>
              <a:t>NIET WAAR </a:t>
            </a:r>
          </a:p>
        </p:txBody>
      </p:sp>
    </p:spTree>
    <p:extLst>
      <p:ext uri="{BB962C8B-B14F-4D97-AF65-F5344CB8AC3E}">
        <p14:creationId xmlns:p14="http://schemas.microsoft.com/office/powerpoint/2010/main" val="5650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C64B4F-EF8E-442A-8D01-0AD7034A6823}"/>
              </a:ext>
            </a:extLst>
          </p:cNvPr>
          <p:cNvSpPr>
            <a:spLocks noGrp="1"/>
          </p:cNvSpPr>
          <p:nvPr>
            <p:ph type="body" sz="quarter" idx="12"/>
          </p:nvPr>
        </p:nvSpPr>
        <p:spPr>
          <a:xfrm>
            <a:off x="432286" y="1638440"/>
            <a:ext cx="11454913" cy="4663748"/>
          </a:xfrm>
        </p:spPr>
        <p:txBody>
          <a:bodyPr rtlCol="0">
            <a:normAutofit/>
          </a:bodyPr>
          <a:lstStyle/>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rtl="0">
              <a:buNone/>
            </a:pPr>
            <a:endParaRPr lang="nl-NL" sz="2400" dirty="0">
              <a:latin typeface="Roboto" panose="02000000000000000000" pitchFamily="2" charset="0"/>
              <a:ea typeface="Roboto" panose="02000000000000000000" pitchFamily="2" charset="0"/>
            </a:endParaRPr>
          </a:p>
          <a:p>
            <a:pPr marL="0" indent="0" algn="ctr" rtl="0">
              <a:buNone/>
            </a:pPr>
            <a:r>
              <a:rPr lang="nl-NL" sz="4400" dirty="0">
                <a:latin typeface="Roboto" panose="02000000000000000000" pitchFamily="2" charset="0"/>
                <a:ea typeface="Roboto" panose="02000000000000000000" pitchFamily="2" charset="0"/>
              </a:rPr>
              <a:t>E-nummers veranderen ons</a:t>
            </a:r>
          </a:p>
          <a:p>
            <a:pPr marL="0" indent="0" algn="ctr" rtl="0">
              <a:buNone/>
            </a:pPr>
            <a:r>
              <a:rPr lang="nl-NL" sz="4400" dirty="0">
                <a:latin typeface="Roboto" panose="02000000000000000000" pitchFamily="2" charset="0"/>
                <a:ea typeface="Roboto" panose="02000000000000000000" pitchFamily="2" charset="0"/>
              </a:rPr>
              <a:t>eten en drinken</a:t>
            </a:r>
          </a:p>
          <a:p>
            <a:pPr marL="0" indent="0">
              <a:buNone/>
            </a:pPr>
            <a:endParaRPr lang="nl-NL" sz="2400" dirty="0">
              <a:latin typeface="Roboto" panose="02000000000000000000" pitchFamily="2" charset="0"/>
              <a:ea typeface="Roboto" panose="02000000000000000000" pitchFamily="2" charset="0"/>
            </a:endParaRPr>
          </a:p>
        </p:txBody>
      </p:sp>
      <p:pic>
        <p:nvPicPr>
          <p:cNvPr id="26" name="Afbeelding 25">
            <a:extLst>
              <a:ext uri="{FF2B5EF4-FFF2-40B4-BE49-F238E27FC236}">
                <a16:creationId xmlns:a16="http://schemas.microsoft.com/office/drawing/2014/main" id="{7BCFAA4E-3209-46B3-AC5D-6DBEBAE9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838" y="33198"/>
            <a:ext cx="1758057" cy="1080000"/>
          </a:xfrm>
          <a:prstGeom prst="rect">
            <a:avLst/>
          </a:prstGeom>
        </p:spPr>
      </p:pic>
    </p:spTree>
    <p:extLst>
      <p:ext uri="{BB962C8B-B14F-4D97-AF65-F5344CB8AC3E}">
        <p14:creationId xmlns:p14="http://schemas.microsoft.com/office/powerpoint/2010/main" val="4015265114"/>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865</Words>
  <Application>Microsoft Office PowerPoint</Application>
  <PresentationFormat>Breedbeeld</PresentationFormat>
  <Paragraphs>188</Paragraphs>
  <Slides>27</Slides>
  <Notes>27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27</vt:i4>
      </vt:variant>
    </vt:vector>
  </HeadingPairs>
  <TitlesOfParts>
    <vt:vector size="35" baseType="lpstr">
      <vt:lpstr>Arial</vt:lpstr>
      <vt:lpstr>Calibri</vt:lpstr>
      <vt:lpstr>Century Gothic</vt:lpstr>
      <vt:lpstr>Copperplate Gothic Bold</vt:lpstr>
      <vt:lpstr>Roboto</vt:lpstr>
      <vt:lpstr>Times New Roman</vt:lpstr>
      <vt:lpstr>Wingdings 3</vt:lpstr>
      <vt:lpstr>Sliert</vt:lpstr>
      <vt:lpstr>PowerPoint-presentatie</vt:lpstr>
      <vt:lpstr>PowerPoint-presentatie</vt:lpstr>
      <vt:lpstr>Kinderartsen adviseren ouders om baby’s geen vitamine D-druppels met de toevoeging propylgallaat (E310) te geven. Ze doen dat in reactie op onderzoek van RTL Nieuws. Bovendien is het bij wet verboden dit soort toevoegingen in supplementen voor baby’s en peuters te gebruiken</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zijn E-nummers?</vt:lpstr>
      <vt:lpstr>EFSA bepaalt</vt:lpstr>
      <vt:lpstr>E-nummer groepen: functie</vt:lpstr>
      <vt:lpstr>E-nummers: natuurlijk en synthetisch</vt:lpstr>
      <vt:lpstr>E-nummers; vegetariërs en veganisten</vt:lpstr>
      <vt:lpstr>E-nummers in biologische producten</vt:lpstr>
      <vt:lpstr>Verdachte E-nummers: AZO kleurstoffen</vt:lpstr>
      <vt:lpstr>Waar kan kleurstof in zitten?</vt:lpstr>
      <vt:lpstr>Verdachte E-nummers en hersenschade</vt:lpstr>
      <vt:lpstr>Goed voor je hersenen</vt:lpstr>
      <vt:lpstr>Interessante sites</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2018-09-15T13:09:50Z</dcterms:created>
  <dcterms:modified xsi:type="dcterms:W3CDTF">2022-05-23T08:27:55Z</dcterms:modified>
</cp:coreProperties>
</file>